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84260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11722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가장 긴 감소하는 부분 수열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https://www.acmicpc.net/problem/11722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32" y="1189091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가장 긴 감소하는 부분 수열을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수열 </a:t>
            </a:r>
            <a:r>
              <a:rPr lang="en" altLang="ko-Kore-KR" sz="1600" dirty="0"/>
              <a:t>A = {10, 30, 10, 20, 20, 10} </a:t>
            </a:r>
            <a:r>
              <a:rPr lang="ko-KR" altLang="en-US" sz="1600" dirty="0"/>
              <a:t>인 경우에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가장 긴 감소하는 부분 수열은 </a:t>
            </a:r>
            <a:r>
              <a:rPr lang="en" altLang="ko-Kore-KR" sz="1600" dirty="0"/>
              <a:t>A = {10, </a:t>
            </a:r>
            <a:r>
              <a:rPr lang="en" altLang="ko-Kore-KR" sz="1600" b="1" dirty="0"/>
              <a:t>30</a:t>
            </a:r>
            <a:r>
              <a:rPr lang="en" altLang="ko-Kore-KR" sz="1600" dirty="0"/>
              <a:t>, 10, </a:t>
            </a:r>
            <a:r>
              <a:rPr lang="en" altLang="ko-Kore-KR" sz="1600" b="1" dirty="0"/>
              <a:t>20</a:t>
            </a:r>
            <a:r>
              <a:rPr lang="en" altLang="ko-Kore-KR" sz="1600" dirty="0"/>
              <a:t>, 20, </a:t>
            </a:r>
            <a:r>
              <a:rPr lang="en" altLang="ko-Kore-KR" sz="1600" b="1" dirty="0"/>
              <a:t>10</a:t>
            </a:r>
            <a:r>
              <a:rPr lang="en" altLang="ko-Kore-KR" sz="1600" dirty="0"/>
              <a:t>}  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길이는 </a:t>
            </a:r>
            <a:r>
              <a:rPr lang="en-US" altLang="ko-KR" sz="1600" dirty="0"/>
              <a:t>3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33" y="3445730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크기 </a:t>
            </a:r>
            <a:r>
              <a:rPr lang="en" altLang="ko-Kore-KR" sz="1600" dirty="0"/>
              <a:t>N (1 ≤ N ≤ 1,000)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줄에는 수열 </a:t>
            </a:r>
            <a:r>
              <a:rPr lang="en" altLang="ko-Kore-KR" sz="1600" dirty="0"/>
              <a:t>A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이루고 있는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≤ 1,000)</a:t>
            </a:r>
            <a:endParaRPr lang="en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36" y="5333037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가장 긴 감소하는 부분 수열의 길이를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56921-5F85-1114-870E-1EC6D1CC6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31" y="353274"/>
            <a:ext cx="7172867" cy="6151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072F37-B071-8A74-DBE3-AF79B222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71" y="5548186"/>
            <a:ext cx="2531326" cy="9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138</Words>
  <Application>Microsoft Macintosh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222</cp:revision>
  <dcterms:created xsi:type="dcterms:W3CDTF">2022-02-11T03:22:38Z</dcterms:created>
  <dcterms:modified xsi:type="dcterms:W3CDTF">2022-06-16T09:49:39Z</dcterms:modified>
</cp:coreProperties>
</file>