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6081"/>
  </p:normalViewPr>
  <p:slideViewPr>
    <p:cSldViewPr snapToGrid="0">
      <p:cViewPr varScale="1">
        <p:scale>
          <a:sx n="115" d="100"/>
          <a:sy n="115" d="100"/>
        </p:scale>
        <p:origin x="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412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792BF-A1EC-8C45-B80B-4BE10DE502CB}" type="datetimeFigureOut">
              <a:rPr kumimoji="1" lang="ko-Kore-KR" altLang="en-US" smtClean="0"/>
              <a:t>2022. 5. 31.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507-5EF9-9A49-8182-463118ABBE0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423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148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507-5EF9-9A49-8182-463118ABBE0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704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928D2-9EDE-4F08-BC7B-0CE1B7BC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A8537D-8238-48CF-9584-8F733F5D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E384F-C3E1-41B3-BA02-F7E389C9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EF01F0-9684-4DE8-8641-B963853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AA9AB-5E97-454E-BC14-97F0791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7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3883-D60D-48C4-B0F8-9017C866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7A57-DFFC-49D8-ACF3-6CDA8E13C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2B036-4D72-46E3-A7C4-ACE18FDC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BA999-9309-4D27-BC74-D2E25D83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3F68-EA20-4F25-87A3-A48180E9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8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5530FC-74E9-4A89-8066-F591AD10B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0E65C-5B1A-49E1-9314-91A5AF94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379F87-AACB-4711-B76F-73B17800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7F97C-5036-4B82-A7E5-711EE4FC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515FEC-27C8-4432-8C33-FD03A1C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75D1A-EF8D-40D1-BDFF-15CFA10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3CE85-7264-4046-BCF9-D1F90B12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B5967-3BD8-4AB9-B3E7-95A81420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7365A-A468-486F-895D-4053756A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57066-D35D-4C87-910B-4ECD8D67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0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464E-F958-48F5-8762-3154BC2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2F3B6-D8F8-4B58-B6AE-47DA53822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0742A-A8B2-434B-93AB-07AFC961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106A-7669-4B88-BF11-4A45A180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82ED8-323C-4A82-B1B2-C6EFB504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9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BBE6A-04C7-4F1B-9A01-39FEB07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9E69F-ECBF-4030-BC20-DF64D635E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3D07CE-28B7-46EF-9245-3E2B30FA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573ED0-F470-4C42-A1FA-565EB2D6C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82D035-0689-4459-9CAC-3EF01D6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E687C4-0AAB-4C9F-A26D-A5D817D4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7FB6A-6544-4667-82AC-3500869F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19AAF5-C8B2-454A-BE38-6CF25D8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477C8-2C95-41A8-A331-9F8A98F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A4C2A3-6004-4C54-BA5F-1888841F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0135E5-E3F2-4F82-B27C-3FB825131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508DA9-B4DA-412F-9B2E-6FBFD024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BE359-AC71-4C56-9937-CF66B1D6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D38B17-8A97-4CAF-9EBF-D2EB6FEE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1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4886D-AFF1-461C-930D-EE47CAA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D75076-9027-4D5A-A59D-0EE2739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E5ABB-3FD2-4BDB-B626-95BC9005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3E011-8F13-4444-A0E7-AB858DFF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1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F17A82-40E3-4024-8DAE-238690D5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0E8EBC-4C72-41CD-9781-A195D388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3DB21-EE69-4762-A596-B05A7FF1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A8526-9DB0-4F02-A718-A5B7E225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E6766-AC2D-4779-A688-B844AC754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B10560-72E4-43D1-B57F-E0987CD1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F34D0-2195-4213-B529-244D168F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6CD835-96D9-448D-B45E-949FBEE0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24FD83-EE4F-4BF3-9004-09B7407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6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53FCB-F869-403B-8469-FD62247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61A4C-6CDA-4450-95B4-5E748709F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030BD-E7B9-4A33-9CAD-ADE6A0ED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40BE7-0FC4-45A1-A60E-6C822FF3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5489B-67D6-419D-87F9-A9392707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673E3-E1F8-4D26-BB54-6292653A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32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F0910A-E246-47CE-B19E-EE758356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15BB41-2B63-454B-AD87-D66B0AEF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AB548-F892-411F-BBB5-E587BD678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FBA82-6838-4895-944B-CF8F006B8923}" type="datetimeFigureOut">
              <a:rPr lang="ko-KR" altLang="en-US" smtClean="0"/>
              <a:t>2022. 5. 31.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E05BF-56C7-40DB-9D3F-F610F42B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13A78-6043-4C77-A3FD-85CF499D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AF44-AB2B-496F-8672-4DC9EF7FF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097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6021585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11723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집합</a:t>
            </a:r>
            <a:r>
              <a:rPr lang="en-US" altLang="ko-KR" dirty="0"/>
              <a:t> (</a:t>
            </a:r>
            <a:r>
              <a:rPr lang="en-US" altLang="ko-KR" dirty="0">
                <a:hlinkClick r:id="rId3"/>
              </a:rPr>
              <a:t>https://www.acmicpc.net/problem/11723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E61AB-6205-44D1-1284-7BCDE08C3164}"/>
              </a:ext>
            </a:extLst>
          </p:cNvPr>
          <p:cNvSpPr txBox="1"/>
          <p:nvPr/>
        </p:nvSpPr>
        <p:spPr>
          <a:xfrm>
            <a:off x="313749" y="1001997"/>
            <a:ext cx="11506529" cy="304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/>
              <a:t>문제</a:t>
            </a:r>
            <a:endParaRPr lang="en" altLang="ko-Kore-KR" b="0" i="0" dirty="0">
              <a:solidFill>
                <a:srgbClr val="555555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비어있는</a:t>
            </a:r>
            <a:r>
              <a:rPr lang="ko-KR" altLang="en-US" sz="1600" dirty="0"/>
              <a:t> 공집합 </a:t>
            </a:r>
            <a:r>
              <a:rPr lang="en" altLang="ko-Kore-KR" sz="1600" dirty="0"/>
              <a:t>S</a:t>
            </a:r>
            <a:r>
              <a:rPr lang="ko-KR" altLang="en-US" sz="1600" dirty="0"/>
              <a:t>가 주어졌을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아래 연산을 수행하는 프로그램을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add x: S</a:t>
            </a:r>
            <a:r>
              <a:rPr lang="ko-KR" altLang="en-US" sz="1600" dirty="0"/>
              <a:t>에 </a:t>
            </a:r>
            <a:r>
              <a:rPr lang="en" altLang="ko-Kore-KR" sz="1600" dirty="0"/>
              <a:t>x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추가한다</a:t>
            </a:r>
            <a:r>
              <a:rPr lang="en-US" altLang="ko-KR" sz="1600" dirty="0"/>
              <a:t>. (1 ≤ </a:t>
            </a:r>
            <a:r>
              <a:rPr lang="en" altLang="ko-Kore-KR" sz="1600" dirty="0"/>
              <a:t>x ≤ 20) S</a:t>
            </a:r>
            <a:r>
              <a:rPr lang="ko-KR" altLang="en-US" sz="1600" dirty="0"/>
              <a:t>에 </a:t>
            </a:r>
            <a:r>
              <a:rPr lang="en" altLang="ko-Kore-KR" sz="1600" dirty="0"/>
              <a:t>x</a:t>
            </a:r>
            <a:r>
              <a:rPr lang="ko-KR" altLang="en-US" sz="1600" dirty="0"/>
              <a:t>가 이미 있는 경우에는 연산을 무시한다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remove x: S</a:t>
            </a:r>
            <a:r>
              <a:rPr lang="ko-KR" altLang="en-US" sz="1600" dirty="0"/>
              <a:t>에서 </a:t>
            </a:r>
            <a:r>
              <a:rPr lang="en" altLang="ko-Kore-KR" sz="1600" dirty="0"/>
              <a:t>x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제거한다</a:t>
            </a:r>
            <a:r>
              <a:rPr lang="en-US" altLang="ko-KR" sz="1600" dirty="0"/>
              <a:t>. (1 ≤ </a:t>
            </a:r>
            <a:r>
              <a:rPr lang="en" altLang="ko-Kore-KR" sz="1600" dirty="0"/>
              <a:t>x ≤ 20) S</a:t>
            </a:r>
            <a:r>
              <a:rPr lang="ko-KR" altLang="en-US" sz="1600" dirty="0"/>
              <a:t>에 </a:t>
            </a:r>
            <a:r>
              <a:rPr lang="en" altLang="ko-Kore-KR" sz="1600" dirty="0"/>
              <a:t>x</a:t>
            </a:r>
            <a:r>
              <a:rPr lang="ko-KR" altLang="en-US" sz="1600" dirty="0"/>
              <a:t>가 없는 경우에는 연산을 무시한다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check x: S</a:t>
            </a:r>
            <a:r>
              <a:rPr lang="ko-KR" altLang="en-US" sz="1600" dirty="0"/>
              <a:t>에 </a:t>
            </a:r>
            <a:r>
              <a:rPr lang="en" altLang="ko-Kore-KR" sz="1600" dirty="0"/>
              <a:t>x</a:t>
            </a:r>
            <a:r>
              <a:rPr lang="ko-KR" altLang="en-US" sz="1600" dirty="0"/>
              <a:t>가 있으면 </a:t>
            </a:r>
            <a:r>
              <a:rPr lang="en-US" altLang="ko-KR" sz="1600" dirty="0"/>
              <a:t>1</a:t>
            </a:r>
            <a:r>
              <a:rPr lang="ko-KR" altLang="en-US" sz="1600" dirty="0"/>
              <a:t>을</a:t>
            </a:r>
            <a:r>
              <a:rPr lang="en-US" altLang="ko-KR" sz="1600" dirty="0"/>
              <a:t>, </a:t>
            </a:r>
            <a:r>
              <a:rPr lang="ko-KR" altLang="en-US" sz="1600" dirty="0"/>
              <a:t>없으면 </a:t>
            </a:r>
            <a:r>
              <a:rPr lang="en-US" altLang="ko-KR" sz="1600" dirty="0"/>
              <a:t>0</a:t>
            </a:r>
            <a:r>
              <a:rPr lang="ko-KR" altLang="en-US" sz="1600" dirty="0"/>
              <a:t>을 출력한다</a:t>
            </a:r>
            <a:r>
              <a:rPr lang="en-US" altLang="ko-KR" sz="1600" dirty="0"/>
              <a:t>. (1 ≤ </a:t>
            </a:r>
            <a:r>
              <a:rPr lang="en" altLang="ko-Kore-KR" sz="1600" dirty="0"/>
              <a:t>x ≤ 20)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toggle x: S</a:t>
            </a:r>
            <a:r>
              <a:rPr lang="ko-KR" altLang="en-US" sz="1600" dirty="0"/>
              <a:t>에 </a:t>
            </a:r>
            <a:r>
              <a:rPr lang="en" altLang="ko-Kore-KR" sz="1600" dirty="0"/>
              <a:t>x</a:t>
            </a:r>
            <a:r>
              <a:rPr lang="ko-KR" altLang="en-US" sz="1600" dirty="0"/>
              <a:t>가 있으면 </a:t>
            </a:r>
            <a:r>
              <a:rPr lang="en" altLang="ko-Kore-KR" sz="1600" dirty="0"/>
              <a:t>x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제거하고</a:t>
            </a:r>
            <a:r>
              <a:rPr lang="en-US" altLang="ko-KR" sz="1600" dirty="0"/>
              <a:t>, </a:t>
            </a:r>
            <a:r>
              <a:rPr lang="ko-KR" altLang="en-US" sz="1600" dirty="0"/>
              <a:t>없으면 </a:t>
            </a:r>
            <a:r>
              <a:rPr lang="en" altLang="ko-Kore-KR" sz="1600" dirty="0"/>
              <a:t>x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추가한다</a:t>
            </a:r>
            <a:r>
              <a:rPr lang="en-US" altLang="ko-KR" sz="1600" dirty="0"/>
              <a:t>. (1 ≤ </a:t>
            </a:r>
            <a:r>
              <a:rPr lang="en" altLang="ko-Kore-KR" sz="1600" dirty="0"/>
              <a:t>x ≤ 20)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all: 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-US" altLang="ko-KR" sz="1600" dirty="0"/>
              <a:t>{1, 2, ..., 20} 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바꾼다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sz="1600" dirty="0"/>
              <a:t>empty: S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공집합으로 바꾼다</a:t>
            </a:r>
            <a:r>
              <a:rPr lang="en-US" altLang="ko-KR" sz="1600" dirty="0"/>
              <a:t>.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2A287-C6C7-4E32-DEC0-E035B206D0E7}"/>
              </a:ext>
            </a:extLst>
          </p:cNvPr>
          <p:cNvSpPr txBox="1"/>
          <p:nvPr/>
        </p:nvSpPr>
        <p:spPr>
          <a:xfrm>
            <a:off x="313748" y="4299444"/>
            <a:ext cx="11506529" cy="119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FF0000"/>
                </a:solidFill>
              </a:rPr>
              <a:t>입력</a:t>
            </a:r>
            <a:endParaRPr lang="en" altLang="ko-Kore-KR" sz="1600" b="0" i="0" dirty="0">
              <a:solidFill>
                <a:srgbClr val="FF000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/>
              <a:t>첫째 줄에 수행해야 하는 연산의 수 </a:t>
            </a:r>
            <a:r>
              <a:rPr lang="en" altLang="ko-Kore-KR" sz="1600" dirty="0"/>
              <a:t>M (1 ≤ M ≤ 3,000,000)</a:t>
            </a:r>
            <a:r>
              <a:rPr lang="ko-KR" altLang="en-US" sz="1600" dirty="0"/>
              <a:t>이 주어진다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둘째 줄부터 </a:t>
            </a:r>
            <a:r>
              <a:rPr lang="en" altLang="ko-Kore-KR" sz="1600" dirty="0"/>
              <a:t>M</a:t>
            </a:r>
            <a:r>
              <a:rPr lang="ko-KR" altLang="en-US" sz="1600" dirty="0"/>
              <a:t>개의 줄에 수행해야 하는 연산이 한 줄에 하나씩 주어진다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21B4E-3BB1-D8D5-A1EE-A9C5EFF11E19}"/>
              </a:ext>
            </a:extLst>
          </p:cNvPr>
          <p:cNvSpPr txBox="1"/>
          <p:nvPr/>
        </p:nvSpPr>
        <p:spPr>
          <a:xfrm>
            <a:off x="313748" y="5663236"/>
            <a:ext cx="10733463" cy="829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b="1" dirty="0">
                <a:solidFill>
                  <a:srgbClr val="0070C0"/>
                </a:solidFill>
              </a:rPr>
              <a:t>출력</a:t>
            </a:r>
            <a:endParaRPr lang="en" altLang="ko-Kore-KR" sz="1600" b="0" i="0" dirty="0">
              <a:solidFill>
                <a:srgbClr val="0070C0"/>
              </a:solidFill>
              <a:effectLst/>
              <a:latin typeface="Open Sans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" altLang="ko-Kore-KR" sz="1600" dirty="0"/>
              <a:t>check </a:t>
            </a:r>
            <a:r>
              <a:rPr lang="ko-KR" altLang="en-US" sz="1600" dirty="0"/>
              <a:t>연산이 </a:t>
            </a:r>
            <a:r>
              <a:rPr lang="ko-KR" altLang="en-US" sz="1600" dirty="0" err="1"/>
              <a:t>주어질때마다</a:t>
            </a:r>
            <a:r>
              <a:rPr lang="en-US" altLang="ko-KR" sz="1600" dirty="0"/>
              <a:t>, </a:t>
            </a:r>
            <a:r>
              <a:rPr lang="ko-KR" altLang="en-US" sz="1600" dirty="0"/>
              <a:t>결과를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543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: </a:t>
            </a:r>
            <a:r>
              <a:rPr lang="ko-KR" altLang="en-US" b="1" dirty="0"/>
              <a:t>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7137E1-41CB-71BE-7853-454C002ED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82" y="1007637"/>
            <a:ext cx="5348868" cy="3103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57A078-83C4-ED28-2DCF-9D172AB27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89" y="415542"/>
            <a:ext cx="5208446" cy="60269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484681-576F-91BC-119B-80E76B7E4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050" y="3814849"/>
            <a:ext cx="787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694F93-A498-7746-9AB5-6D0133EC9185}"/>
              </a:ext>
            </a:extLst>
          </p:cNvPr>
          <p:cNvSpPr txBox="1"/>
          <p:nvPr/>
        </p:nvSpPr>
        <p:spPr>
          <a:xfrm>
            <a:off x="313765" y="2958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 : </a:t>
            </a:r>
            <a:r>
              <a:rPr lang="ko-KR" altLang="en-US" b="1" dirty="0"/>
              <a:t>수정된 알고리즘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586A64-D41A-19F6-FD1E-8A3CE617B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7" y="1165910"/>
            <a:ext cx="6310859" cy="50118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30A747-2087-C524-CF80-4E0E7EB46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64" y="118757"/>
            <a:ext cx="4292282" cy="6539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449311-7B90-2784-9EBB-D7C43363F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56" y="5464397"/>
            <a:ext cx="2110410" cy="7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6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199</Words>
  <Application>Microsoft Macintosh PowerPoint</Application>
  <PresentationFormat>와이드스크린</PresentationFormat>
  <Paragraphs>19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임동선</dc:creator>
  <cp:lastModifiedBy>최 재국</cp:lastModifiedBy>
  <cp:revision>168</cp:revision>
  <dcterms:created xsi:type="dcterms:W3CDTF">2022-02-11T03:22:38Z</dcterms:created>
  <dcterms:modified xsi:type="dcterms:W3CDTF">2022-05-31T07:49:34Z</dcterms:modified>
</cp:coreProperties>
</file>