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33925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11724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연결 요소의 개수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https://www.acmicpc.net/problem/11724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6" y="925992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방향 없는 그래프가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연결 요소 </a:t>
            </a:r>
            <a:r>
              <a:rPr lang="en-US" altLang="ko-KR" sz="1600" dirty="0"/>
              <a:t>(</a:t>
            </a:r>
            <a:r>
              <a:rPr lang="en" altLang="ko-Kore-KR" sz="1600" dirty="0"/>
              <a:t>Connected Component)</a:t>
            </a:r>
            <a:r>
              <a:rPr lang="ko-KR" altLang="en-US" sz="1600" dirty="0"/>
              <a:t>의 개수를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5" y="2366159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정점의 개수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간선의 개수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N ≤ 1,000, 0 ≤ M ≤ N×(N-1)/2)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</a:t>
            </a:r>
            <a:r>
              <a:rPr lang="en" altLang="ko-Kore-KR" sz="1600" dirty="0"/>
              <a:t>M</a:t>
            </a:r>
            <a:r>
              <a:rPr lang="ko-KR" altLang="en-US" sz="1600" dirty="0"/>
              <a:t>개의 줄에 간선의 양 끝점 </a:t>
            </a:r>
            <a:r>
              <a:rPr lang="en" altLang="ko-Kore-KR" sz="1600" dirty="0"/>
              <a:t>u</a:t>
            </a:r>
            <a:r>
              <a:rPr lang="ko-KR" altLang="en-US" sz="1600" dirty="0"/>
              <a:t>와 </a:t>
            </a:r>
            <a:r>
              <a:rPr lang="en" altLang="ko-Kore-KR" sz="1600" dirty="0"/>
              <a:t>v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u, v ≤ N, u ≠ v)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같은 간선은 한 번만 주어진다</a:t>
            </a:r>
            <a:r>
              <a:rPr lang="en-US" altLang="ko-KR" sz="1600" dirty="0"/>
              <a:t>.</a:t>
            </a:r>
            <a:endParaRPr lang="en" altLang="ko-Kore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4567163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연결 요소의 개수를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A214FB-BBDF-E629-0B2F-6C10AA942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61" y="4363758"/>
            <a:ext cx="5180028" cy="17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B7195-ABED-9F07-78D4-488E8E9D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842134"/>
            <a:ext cx="6628316" cy="5720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93C9B-82B4-D925-4B7B-3F6AFC8EF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81" y="842134"/>
            <a:ext cx="4978400" cy="311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0296DC-6261-824B-4BC2-D33564E1C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81" y="5596909"/>
            <a:ext cx="2794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113</Words>
  <Application>Microsoft Macintosh PowerPoint</Application>
  <PresentationFormat>와이드스크린</PresentationFormat>
  <Paragraphs>12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209</cp:revision>
  <dcterms:created xsi:type="dcterms:W3CDTF">2022-02-11T03:22:38Z</dcterms:created>
  <dcterms:modified xsi:type="dcterms:W3CDTF">2022-06-22T07:51:21Z</dcterms:modified>
</cp:coreProperties>
</file>