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012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11726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https://www.acmicpc.net/problem/11726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2×n </a:t>
            </a:r>
            <a:r>
              <a:rPr lang="ko-KR" altLang="en-US" sz="1600" dirty="0"/>
              <a:t>크기의 직사각형을 </a:t>
            </a:r>
            <a:r>
              <a:rPr lang="en-US" altLang="ko-KR" sz="1600" dirty="0"/>
              <a:t>1×2, 2×1 </a:t>
            </a:r>
            <a:r>
              <a:rPr lang="ko-KR" altLang="en-US" sz="1600" dirty="0"/>
              <a:t>타일로 채우는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아래 그림은 </a:t>
            </a:r>
            <a:r>
              <a:rPr lang="en-US" altLang="ko-KR" sz="1600" dirty="0"/>
              <a:t>2×5 </a:t>
            </a:r>
            <a:r>
              <a:rPr lang="ko-KR" altLang="en-US" sz="1600" dirty="0"/>
              <a:t>크기의 직사각형을 채운 한 가지 방법의 예이다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23846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-US" altLang="ko-KR" sz="1600" dirty="0"/>
              <a:t>2×</a:t>
            </a:r>
            <a:r>
              <a:rPr lang="en" altLang="ko-Kore-KR" sz="1600" dirty="0"/>
              <a:t>n </a:t>
            </a:r>
            <a:r>
              <a:rPr lang="ko-KR" altLang="en-US" sz="1600" dirty="0"/>
              <a:t>크기의 직사각형을 채우는 방법의 수를 </a:t>
            </a:r>
            <a:r>
              <a:rPr lang="en-US" altLang="ko-KR" sz="1600" dirty="0"/>
              <a:t>10,007</a:t>
            </a:r>
            <a:r>
              <a:rPr lang="ko-KR" altLang="en-US" sz="1600" dirty="0"/>
              <a:t>로 나눈 나머지를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DCD46D-FCEC-D282-C018-10152421E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696" y="2557110"/>
            <a:ext cx="3560646" cy="14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B81474-84BF-B8F9-C071-98DEB13B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52" y="1020491"/>
            <a:ext cx="8493162" cy="48170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98BFDF-309C-02C5-6358-C93D673E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4" y="4732608"/>
            <a:ext cx="2806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81</Words>
  <Application>Microsoft Macintosh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175</cp:revision>
  <dcterms:created xsi:type="dcterms:W3CDTF">2022-02-11T03:22:38Z</dcterms:created>
  <dcterms:modified xsi:type="dcterms:W3CDTF">2022-06-07T09:21:13Z</dcterms:modified>
</cp:coreProperties>
</file>