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9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03628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11727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2xn </a:t>
            </a:r>
            <a:r>
              <a:rPr lang="ko-KR" altLang="en-US" dirty="0" err="1"/>
              <a:t>타일링</a:t>
            </a:r>
            <a:r>
              <a:rPr lang="ko-KR" altLang="en-US" dirty="0"/>
              <a:t> </a:t>
            </a:r>
            <a:r>
              <a:rPr lang="en-US" altLang="ko-KR" dirty="0"/>
              <a:t>2 (</a:t>
            </a:r>
            <a:r>
              <a:rPr lang="en-US" altLang="ko-KR" dirty="0">
                <a:hlinkClick r:id="rId3"/>
              </a:rPr>
              <a:t>https://www.acmicpc.net/problem/11727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2×n </a:t>
            </a:r>
            <a:r>
              <a:rPr lang="ko-KR" altLang="en-US" sz="1600" dirty="0"/>
              <a:t>직사각형을 </a:t>
            </a:r>
            <a:r>
              <a:rPr lang="en-US" altLang="ko-KR" sz="1600" dirty="0"/>
              <a:t>1×2, 2×1</a:t>
            </a:r>
            <a:r>
              <a:rPr lang="ko-KR" altLang="en-US" sz="1600" dirty="0"/>
              <a:t>과 </a:t>
            </a:r>
            <a:r>
              <a:rPr lang="en-US" altLang="ko-KR" sz="1600" dirty="0"/>
              <a:t>2×2 </a:t>
            </a:r>
            <a:r>
              <a:rPr lang="ko-KR" altLang="en-US" sz="1600" dirty="0"/>
              <a:t>타일로 채우는 방법의 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아래 그림은 </a:t>
            </a:r>
            <a:r>
              <a:rPr lang="en-US" altLang="ko-KR" sz="1600" dirty="0"/>
              <a:t>2×17 </a:t>
            </a:r>
            <a:r>
              <a:rPr lang="ko-KR" altLang="en-US" sz="1600" dirty="0"/>
              <a:t>직사각형을 채운 한가지 예이다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923846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n ≤ 1,000)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5275359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-US" altLang="ko-KR" sz="1600" dirty="0"/>
              <a:t>2×</a:t>
            </a:r>
            <a:r>
              <a:rPr lang="en" altLang="ko-Kore-KR" sz="1600" dirty="0"/>
              <a:t>n </a:t>
            </a:r>
            <a:r>
              <a:rPr lang="ko-KR" altLang="en-US" sz="1600" dirty="0"/>
              <a:t>크기의 직사각형을 채우는 방법의 수를 </a:t>
            </a:r>
            <a:r>
              <a:rPr lang="en-US" altLang="ko-KR" sz="1600" dirty="0"/>
              <a:t>10,007</a:t>
            </a:r>
            <a:r>
              <a:rPr lang="ko-KR" altLang="en-US" sz="1600" dirty="0"/>
              <a:t>로 나눈 나머지를 출력한다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4D3BB5-F7CD-531D-6BD8-446A3AD72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890" y="2558378"/>
            <a:ext cx="9539710" cy="14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080A87-2157-A550-D9B3-F71A8C4AB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30" y="1014761"/>
            <a:ext cx="9549140" cy="53160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9AD46D-EE0A-2114-F640-BDD9C9273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70" y="5136977"/>
            <a:ext cx="28067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80</Words>
  <Application>Microsoft Macintosh PowerPoint</Application>
  <PresentationFormat>와이드스크린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179</cp:revision>
  <dcterms:created xsi:type="dcterms:W3CDTF">2022-02-11T03:22:38Z</dcterms:created>
  <dcterms:modified xsi:type="dcterms:W3CDTF">2022-06-07T09:22:33Z</dcterms:modified>
</cp:coreProperties>
</file>