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90003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1182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부분수열의</a:t>
            </a:r>
            <a:r>
              <a:rPr lang="ko-KR" altLang="en-US" dirty="0"/>
              <a:t> 합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</a:t>
            </a:r>
            <a:r>
              <a:rPr lang="en-US" altLang="ko-KR">
                <a:hlinkClick r:id="rId3"/>
              </a:rPr>
              <a:t>problem/1182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개의 정수로 이루어진 수열이 있을 때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크기가 양수인 </a:t>
            </a:r>
            <a:r>
              <a:rPr lang="ko-KR" altLang="en-US" sz="1600" dirty="0" err="1"/>
              <a:t>부분수열</a:t>
            </a:r>
            <a:r>
              <a:rPr lang="ko-KR" altLang="en-US" sz="1600" dirty="0"/>
              <a:t> 중에서 그 수열의 원소를 다 더한 값이 </a:t>
            </a:r>
            <a:r>
              <a:rPr lang="en" altLang="ko-Kore-KR" sz="1600" dirty="0"/>
              <a:t>S</a:t>
            </a:r>
            <a:r>
              <a:rPr lang="ko-KR" altLang="en-US" sz="1600" dirty="0"/>
              <a:t>가 되는 경우의 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039356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정수의 개수를 나타내는 </a:t>
            </a:r>
            <a:r>
              <a:rPr lang="en" altLang="ko-Kore-KR" sz="1600" dirty="0"/>
              <a:t>N</a:t>
            </a:r>
            <a:r>
              <a:rPr lang="ko-KR" altLang="en-US" sz="1600" dirty="0"/>
              <a:t>과 정수 </a:t>
            </a:r>
            <a:r>
              <a:rPr lang="en" altLang="ko-Kore-KR" sz="1600" dirty="0"/>
              <a:t>S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N ≤ 20, |S| ≤ 1,000,000)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정수가 빈 칸을 사이에 두고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주어지는 정수의 절댓값은 </a:t>
            </a:r>
            <a:r>
              <a:rPr lang="en-US" altLang="ko-KR" sz="1600" dirty="0"/>
              <a:t>100,000</a:t>
            </a:r>
            <a:r>
              <a:rPr lang="ko-KR" altLang="en-US" sz="1600" dirty="0"/>
              <a:t>을 넘지 않는다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5275359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합이 </a:t>
            </a:r>
            <a:r>
              <a:rPr lang="en" altLang="ko-Kore-KR" sz="1600" dirty="0"/>
              <a:t>S</a:t>
            </a:r>
            <a:r>
              <a:rPr lang="ko-KR" altLang="en-US" sz="1600" dirty="0"/>
              <a:t>가 되는 </a:t>
            </a:r>
            <a:r>
              <a:rPr lang="ko-KR" altLang="en-US" sz="1600" dirty="0" err="1"/>
              <a:t>부분수열의</a:t>
            </a:r>
            <a:r>
              <a:rPr lang="ko-KR" altLang="en-US" sz="1600" dirty="0"/>
              <a:t> 개수를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3ECC3-C16A-1AE9-1A65-0319FB72C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0" y="1569188"/>
            <a:ext cx="7117763" cy="40956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0C4C92-298B-B630-4EA8-320129FA2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95" y="1569188"/>
            <a:ext cx="4297765" cy="21304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6AA6E3-44AA-D5A4-FED3-D35AF71B6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653" y="4775647"/>
            <a:ext cx="2281849" cy="8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106</Words>
  <Application>Microsoft Macintosh PowerPoint</Application>
  <PresentationFormat>와이드스크린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170</cp:revision>
  <dcterms:created xsi:type="dcterms:W3CDTF">2022-02-11T03:22:38Z</dcterms:created>
  <dcterms:modified xsi:type="dcterms:W3CDTF">2022-06-02T00:39:12Z</dcterms:modified>
</cp:coreProperties>
</file>