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99914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1248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GUESS (</a:t>
            </a:r>
            <a:r>
              <a:rPr lang="en-US" altLang="ko-KR" dirty="0">
                <a:hlinkClick r:id="rId3"/>
              </a:rPr>
              <a:t>https://www.acmicpc.net/problem/1248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945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Given a sequence of integers, a</a:t>
            </a:r>
            <a:r>
              <a:rPr lang="en" altLang="ko-Kore-KR" sz="1600" baseline="-25000" dirty="0"/>
              <a:t>1</a:t>
            </a:r>
            <a:r>
              <a:rPr lang="en" altLang="ko-Kore-KR" sz="1600" dirty="0"/>
              <a:t>, a</a:t>
            </a:r>
            <a:r>
              <a:rPr lang="en" altLang="ko-Kore-KR" sz="1600" baseline="-25000" dirty="0"/>
              <a:t>2</a:t>
            </a:r>
            <a:r>
              <a:rPr lang="en" altLang="ko-Kore-KR" sz="1600" dirty="0"/>
              <a:t>, …, a</a:t>
            </a:r>
            <a:r>
              <a:rPr lang="en" altLang="ko-Kore-KR" sz="1600" baseline="-25000" dirty="0"/>
              <a:t>n</a:t>
            </a:r>
            <a:r>
              <a:rPr lang="en" altLang="ko-Kore-KR" sz="1600" dirty="0"/>
              <a:t>, we define its sign matrix S such that, for 1 ≤ 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 ≤ j ≤ n,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en" altLang="ko-Kore-KR" sz="1600" dirty="0"/>
              <a:t>="+" if a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+ … + </a:t>
            </a:r>
            <a:r>
              <a:rPr lang="en" altLang="ko-Kore-KR" sz="1600" dirty="0" err="1"/>
              <a:t>a</a:t>
            </a:r>
            <a:r>
              <a:rPr lang="en" altLang="ko-Kore-KR" sz="1600" baseline="-25000" dirty="0" err="1"/>
              <a:t>j</a:t>
            </a:r>
            <a:r>
              <a:rPr lang="en" altLang="ko-Kore-KR" sz="1600" dirty="0"/>
              <a:t> &gt; 0;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en" altLang="ko-Kore-KR" sz="1600" dirty="0"/>
              <a:t>="−" if a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+ … + </a:t>
            </a:r>
            <a:r>
              <a:rPr lang="en" altLang="ko-Kore-KR" sz="1600" dirty="0" err="1"/>
              <a:t>a</a:t>
            </a:r>
            <a:r>
              <a:rPr lang="en" altLang="ko-Kore-KR" sz="1600" baseline="-25000" dirty="0" err="1"/>
              <a:t>j</a:t>
            </a:r>
            <a:r>
              <a:rPr lang="en" altLang="ko-Kore-KR" sz="1600" dirty="0"/>
              <a:t> &lt; 0; and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en" altLang="ko-Kore-KR" sz="1600" dirty="0"/>
              <a:t>="0" otherwise. 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Write a program that, given a valid sign matrix, can find a sequence of integers that generates the sign matrix. You may assume that every integer in a sequence is between −10 and 10, both inclusive. 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003220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The first line contains an integer n(1 ≤ n ≤ 10), where n is the length of a sequence of integers. The second line contains a string of n(n+1)/2 characters such that the first n characters correspond to the first row of the sign matrix, the next n−1 characters  to the second row, ..., and the last character to the n-</a:t>
            </a:r>
            <a:r>
              <a:rPr lang="en" altLang="ko-Kore-KR" sz="1600" dirty="0" err="1"/>
              <a:t>th</a:t>
            </a:r>
            <a:r>
              <a:rPr lang="en" altLang="ko-Kore-KR" sz="1600" dirty="0"/>
              <a:t> row. 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4823340"/>
            <a:ext cx="10733463" cy="1576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Output exactly one line containing a sequence of n integers which generates the sign matrix. If more than one sequence generates the sign matrix, you may output any one of them. Every integer in the sequence must be between −10 and 10, both inclusive.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167F8-259F-0BBE-842A-7A3C58A40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35" y="191198"/>
            <a:ext cx="1193800" cy="13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EBF7FF-A77B-284F-7A1B-D9D2A07C7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" y="1164800"/>
            <a:ext cx="6345764" cy="5241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6FB861-BEE7-8C06-9AC5-01B8ABFF0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90" y="1008683"/>
            <a:ext cx="5447025" cy="5553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681BF2-7107-E9FE-55D3-697188397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49" y="5313848"/>
            <a:ext cx="2755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255</Words>
  <Application>Microsoft Macintosh PowerPoint</Application>
  <PresentationFormat>와이드스크린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163</cp:revision>
  <dcterms:created xsi:type="dcterms:W3CDTF">2022-02-11T03:22:38Z</dcterms:created>
  <dcterms:modified xsi:type="dcterms:W3CDTF">2022-05-26T07:49:04Z</dcterms:modified>
</cp:coreProperties>
</file>