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199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1260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 (</a:t>
            </a:r>
            <a:r>
              <a:rPr lang="en-US" altLang="ko-KR" dirty="0">
                <a:hlinkClick r:id="rId3"/>
              </a:rPr>
              <a:t>https://www.acmicpc.net/problem/1260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8" y="75012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그래프를 </a:t>
            </a:r>
            <a:r>
              <a:rPr lang="en" altLang="ko-Kore-KR" sz="1600" dirty="0"/>
              <a:t>DFS</a:t>
            </a:r>
            <a:r>
              <a:rPr lang="ko-KR" altLang="en-US" sz="1600" dirty="0"/>
              <a:t>로 탐색한 결과와 </a:t>
            </a:r>
            <a:r>
              <a:rPr lang="en" altLang="ko-Kore-KR" sz="1600" dirty="0"/>
              <a:t>BFS</a:t>
            </a:r>
            <a:r>
              <a:rPr lang="ko-KR" altLang="en-US" sz="1600" dirty="0"/>
              <a:t>로 탐색한 결과를 출력하는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방문할 수 있는 정점이 여러 개인 경우에는 정점 번호가 작은 것을 먼저 방문하고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더 이상 방문할 수 있는 점이 없는 경우 종료한다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정점 번호는 </a:t>
            </a:r>
            <a:r>
              <a:rPr lang="en-US" altLang="ko-KR" sz="1600" dirty="0"/>
              <a:t>1</a:t>
            </a:r>
            <a:r>
              <a:rPr lang="ko-KR" altLang="en-US" sz="1600" dirty="0"/>
              <a:t>번부터 </a:t>
            </a:r>
            <a:r>
              <a:rPr lang="en" altLang="ko-Kore-KR" sz="1600" dirty="0"/>
              <a:t>N</a:t>
            </a:r>
            <a:r>
              <a:rPr lang="ko-KR" altLang="en-US" sz="1600" dirty="0" err="1"/>
              <a:t>번까지이다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7" y="2901418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정점의 개수 </a:t>
            </a:r>
            <a:r>
              <a:rPr lang="en" altLang="ko-Kore-KR" sz="1600" dirty="0"/>
              <a:t>N(1 ≤ N ≤ 1,000), </a:t>
            </a:r>
            <a:r>
              <a:rPr lang="ko-KR" altLang="en-US" sz="1600" dirty="0"/>
              <a:t>간선의 개수 </a:t>
            </a:r>
            <a:r>
              <a:rPr lang="en" altLang="ko-Kore-KR" sz="1600" dirty="0"/>
              <a:t>M(1 ≤ M ≤ 10,000), </a:t>
            </a:r>
            <a:r>
              <a:rPr lang="ko-KR" altLang="en-US" sz="1600" dirty="0"/>
              <a:t>탐색을 시작할 정점의 번호 </a:t>
            </a:r>
            <a:r>
              <a:rPr lang="en" altLang="ko-Kore-KR" sz="1600" dirty="0"/>
              <a:t>V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다음 </a:t>
            </a:r>
            <a:r>
              <a:rPr lang="en" altLang="ko-Kore-KR" sz="1600" dirty="0"/>
              <a:t>M</a:t>
            </a:r>
            <a:r>
              <a:rPr lang="ko-KR" altLang="en-US" sz="1600" dirty="0"/>
              <a:t>개의 줄에는 간선이 연결하는 두 정점의 번호가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어떤 두 정점 사이에 여러 개의 간선이 있을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입력으로 주어지는 간선은 양방향이다</a:t>
            </a:r>
            <a:r>
              <a:rPr lang="en-US" altLang="ko-KR" sz="1600" dirty="0"/>
              <a:t>.</a:t>
            </a:r>
            <a:endParaRPr lang="en" altLang="ko-Kore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7" y="5102422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DFS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수행한 결과를</a:t>
            </a:r>
            <a:r>
              <a:rPr lang="en-US" altLang="ko-KR" sz="1600" dirty="0"/>
              <a:t>, </a:t>
            </a:r>
            <a:r>
              <a:rPr lang="ko-KR" altLang="en-US" sz="1600" dirty="0"/>
              <a:t>그 다음 줄에는 </a:t>
            </a:r>
            <a:r>
              <a:rPr lang="en" altLang="ko-Kore-KR" sz="1600" dirty="0"/>
              <a:t>BFS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수행한 결과를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V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방문된</a:t>
            </a:r>
            <a:r>
              <a:rPr lang="ko-KR" altLang="en-US" sz="1600" dirty="0"/>
              <a:t> 점을 순서대로 출력하면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24C51-AEC5-15ED-DF06-985AE6F03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796985"/>
            <a:ext cx="5620372" cy="5765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694C38-83AF-B847-33A0-5300B0749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95" y="898006"/>
            <a:ext cx="4615559" cy="5664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2B673E-6444-9A2A-8CD1-9EC7EDEC2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75" y="5822933"/>
            <a:ext cx="2158557" cy="7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153</Words>
  <Application>Microsoft Macintosh PowerPoint</Application>
  <PresentationFormat>와이드스크린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206</cp:revision>
  <dcterms:created xsi:type="dcterms:W3CDTF">2022-02-11T03:22:38Z</dcterms:created>
  <dcterms:modified xsi:type="dcterms:W3CDTF">2022-06-21T06:27:08Z</dcterms:modified>
</cp:coreProperties>
</file>