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22997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1261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알고스팟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https://www.acmicpc.net/problem/1261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5" y="836782"/>
            <a:ext cx="11506529" cy="305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알고스팟</a:t>
            </a:r>
            <a:r>
              <a:rPr lang="ko-KR" altLang="en-US" sz="1400" dirty="0"/>
              <a:t> 운영진이 모두 미로에 갇혔다</a:t>
            </a:r>
            <a:r>
              <a:rPr lang="en-US" altLang="ko-KR" sz="1400" dirty="0"/>
              <a:t>. </a:t>
            </a:r>
            <a:r>
              <a:rPr lang="ko-KR" altLang="en-US" sz="1400" dirty="0"/>
              <a:t>미로는 </a:t>
            </a:r>
            <a:r>
              <a:rPr lang="en" altLang="ko-Kore-KR" sz="1400" dirty="0"/>
              <a:t>N*M </a:t>
            </a:r>
            <a:r>
              <a:rPr lang="ko-KR" altLang="en-US" sz="1400" dirty="0"/>
              <a:t>크기이며</a:t>
            </a:r>
            <a:r>
              <a:rPr lang="en-US" altLang="ko-KR" sz="1400" dirty="0"/>
              <a:t>, </a:t>
            </a:r>
            <a:r>
              <a:rPr lang="ko-KR" altLang="en-US" sz="1400" dirty="0"/>
              <a:t>총 </a:t>
            </a:r>
            <a:r>
              <a:rPr lang="en-US" altLang="ko-KR" sz="1400" dirty="0"/>
              <a:t>1*1</a:t>
            </a:r>
            <a:r>
              <a:rPr lang="ko-KR" altLang="en-US" sz="1400" dirty="0"/>
              <a:t>크기의 방으로 이루어져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미로는 빈 방 또는 벽으로 이루어져 있고</a:t>
            </a:r>
            <a:r>
              <a:rPr lang="en-US" altLang="ko-KR" sz="1400" dirty="0"/>
              <a:t>, </a:t>
            </a:r>
            <a:r>
              <a:rPr lang="ko-KR" altLang="en-US" sz="1400" dirty="0"/>
              <a:t>빈 방은 자유롭게 다닐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벽은 부수지 않으면 이동할 수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알고스팟</a:t>
            </a:r>
            <a:r>
              <a:rPr lang="ko-KR" altLang="en-US" sz="1400" dirty="0"/>
              <a:t> 운영진은 </a:t>
            </a:r>
            <a:r>
              <a:rPr lang="ko-KR" altLang="en-US" sz="1400" dirty="0" err="1"/>
              <a:t>여러명이지만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항상 모두 같은 방에 있어야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여러 명이 다른 방에 있을 수는 없다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어떤 방에서 이동할 수 있는 방은 상하좌우로 인접한 빈 방이다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현재 운영진이 </a:t>
            </a:r>
            <a:r>
              <a:rPr lang="en-US" altLang="ko-KR" sz="1400" dirty="0"/>
              <a:t>(</a:t>
            </a:r>
            <a:r>
              <a:rPr lang="en" altLang="ko-Kore-KR" sz="1400" dirty="0"/>
              <a:t>x, y)</a:t>
            </a:r>
            <a:r>
              <a:rPr lang="ko-KR" altLang="en-US" sz="1400" dirty="0"/>
              <a:t>에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이동할 수 있는 방은 </a:t>
            </a:r>
            <a:r>
              <a:rPr lang="en-US" altLang="ko-KR" sz="1400" dirty="0"/>
              <a:t>(</a:t>
            </a:r>
            <a:r>
              <a:rPr lang="en" altLang="ko-Kore-KR" sz="1400" dirty="0"/>
              <a:t>x+1, y), (x, y+1), (x-1, y), (x, y-1) 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미로의 밖으로 이동 할 수는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벽은 평소에는 이동할 수 없지만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알고스팟의</a:t>
            </a:r>
            <a:r>
              <a:rPr lang="ko-KR" altLang="en-US" sz="1400" dirty="0"/>
              <a:t> 무기 </a:t>
            </a:r>
            <a:r>
              <a:rPr lang="en" altLang="ko-Kore-KR" sz="1400" dirty="0"/>
              <a:t>AOJ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 벽을 부수어 버릴 수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벽을 부수면</a:t>
            </a:r>
            <a:r>
              <a:rPr lang="en-US" altLang="ko-KR" sz="1400" dirty="0"/>
              <a:t>, </a:t>
            </a:r>
            <a:r>
              <a:rPr lang="ko-KR" altLang="en-US" sz="1400" dirty="0"/>
              <a:t>빈 방과 동일한 방으로 변한다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현재 </a:t>
            </a:r>
            <a:r>
              <a:rPr lang="en-US" altLang="ko-KR" sz="1400" dirty="0"/>
              <a:t>(1, 1)</a:t>
            </a:r>
            <a:r>
              <a:rPr lang="ko-KR" altLang="en-US" sz="1400" dirty="0"/>
              <a:t>에 있는 </a:t>
            </a:r>
            <a:r>
              <a:rPr lang="ko-KR" altLang="en-US" sz="1400" dirty="0" err="1"/>
              <a:t>알고스팟</a:t>
            </a:r>
            <a:r>
              <a:rPr lang="ko-KR" altLang="en-US" sz="1400" dirty="0"/>
              <a:t> 운영진이 </a:t>
            </a:r>
            <a:r>
              <a:rPr lang="en-US" altLang="ko-KR" sz="1400" dirty="0"/>
              <a:t>(</a:t>
            </a:r>
            <a:r>
              <a:rPr lang="en" altLang="ko-Kore-KR" sz="1400" dirty="0"/>
              <a:t>N, M)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이동하려면 벽을 최소 몇 개 부수어야 하는지 구하는 프로그램을 </a:t>
            </a:r>
            <a:r>
              <a:rPr lang="ko-KR" altLang="en-US" sz="1400" dirty="0" err="1"/>
              <a:t>작성하시오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4" y="3888258"/>
            <a:ext cx="11506529" cy="143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첫째 줄에 미로의 크기를 나타내는 가로 크기 </a:t>
            </a:r>
            <a:r>
              <a:rPr lang="en" altLang="ko-Kore-KR" sz="1400" dirty="0"/>
              <a:t>M, </a:t>
            </a:r>
            <a:r>
              <a:rPr lang="ko-KR" altLang="en-US" sz="1400" dirty="0"/>
              <a:t>세로 크기 </a:t>
            </a:r>
            <a:r>
              <a:rPr lang="en" altLang="ko-Kore-KR" sz="1400" dirty="0"/>
              <a:t>N (1 ≤ N, M ≤ 100)</a:t>
            </a:r>
            <a:r>
              <a:rPr lang="ko-KR" altLang="en-US" sz="1400" dirty="0"/>
              <a:t>이 주어진다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다음 </a:t>
            </a:r>
            <a:r>
              <a:rPr lang="en" altLang="ko-Kore-KR" sz="1400" dirty="0"/>
              <a:t>N</a:t>
            </a:r>
            <a:r>
              <a:rPr lang="ko-KR" altLang="en-US" sz="1400" dirty="0"/>
              <a:t>개의 줄에는 미로의 상태를 나타내는 숫자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이 주어진다</a:t>
            </a:r>
            <a:r>
              <a:rPr lang="en-US" altLang="ko-KR" sz="1400" dirty="0"/>
              <a:t>. 0</a:t>
            </a:r>
            <a:r>
              <a:rPr lang="ko-KR" altLang="en-US" sz="1400" dirty="0"/>
              <a:t>은 빈 방을 의미하고</a:t>
            </a:r>
            <a:r>
              <a:rPr lang="en-US" altLang="ko-KR" sz="1400" dirty="0"/>
              <a:t>, 1</a:t>
            </a:r>
            <a:r>
              <a:rPr lang="ko-KR" altLang="en-US" sz="1400" dirty="0"/>
              <a:t>은 벽을 의미한다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(1, 1)</a:t>
            </a:r>
            <a:r>
              <a:rPr lang="ko-KR" altLang="en-US" sz="1400" dirty="0"/>
              <a:t>과 </a:t>
            </a:r>
            <a:r>
              <a:rPr lang="en-US" altLang="ko-KR" sz="1400" dirty="0"/>
              <a:t>(</a:t>
            </a:r>
            <a:r>
              <a:rPr lang="en" altLang="ko-Kore-KR" sz="1400" dirty="0"/>
              <a:t>N, M)</a:t>
            </a:r>
            <a:r>
              <a:rPr lang="ko-KR" altLang="en-US" sz="1400" dirty="0"/>
              <a:t>은 항상 </a:t>
            </a:r>
            <a:r>
              <a:rPr lang="ko-KR" altLang="en-US" sz="1400" dirty="0" err="1"/>
              <a:t>뚫려있다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515018"/>
            <a:ext cx="1073346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r>
              <a:rPr lang="ko-KR" altLang="en-US" sz="1400" dirty="0"/>
              <a:t>첫째 줄에 </a:t>
            </a:r>
            <a:r>
              <a:rPr lang="ko-KR" altLang="en-US" sz="1400" dirty="0" err="1"/>
              <a:t>알고스팟</a:t>
            </a:r>
            <a:r>
              <a:rPr lang="ko-KR" altLang="en-US" sz="1400" dirty="0"/>
              <a:t> 운영진이 </a:t>
            </a:r>
            <a:r>
              <a:rPr lang="en-US" altLang="ko-KR" sz="1400" dirty="0"/>
              <a:t>(</a:t>
            </a:r>
            <a:r>
              <a:rPr lang="en" altLang="ko-Kore-KR" sz="1400" dirty="0"/>
              <a:t>N, M)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이동하기 위해 벽을 최소 몇 개 부수어야 하는지 출력한다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D845F-AE23-C024-B64D-B37EA9973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" y="1107621"/>
            <a:ext cx="5805023" cy="5125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D86647-60AA-B02F-8E84-D575A3A1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42" y="295834"/>
            <a:ext cx="5499700" cy="62722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C6C218-D2C7-B7ED-F63D-269DAE9AC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21" y="135519"/>
            <a:ext cx="2768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286</Words>
  <Application>Microsoft Macintosh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242</cp:revision>
  <dcterms:created xsi:type="dcterms:W3CDTF">2022-02-11T03:22:38Z</dcterms:created>
  <dcterms:modified xsi:type="dcterms:W3CDTF">2022-06-30T02:19:34Z</dcterms:modified>
</cp:coreProperties>
</file>