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6064"/>
  </p:normalViewPr>
  <p:slideViewPr>
    <p:cSldViewPr snapToGrid="0">
      <p:cViewPr varScale="1">
        <p:scale>
          <a:sx n="96" d="100"/>
          <a:sy n="96" d="100"/>
        </p:scale>
        <p:origin x="1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2022. 6. 21.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717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4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27646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13023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ABCDE (</a:t>
            </a:r>
            <a:r>
              <a:rPr lang="en-US" altLang="ko-KR" dirty="0">
                <a:hlinkClick r:id="rId3"/>
              </a:rPr>
              <a:t>https://www.acmicpc.net/problem/13023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8" y="750127"/>
            <a:ext cx="11506529" cy="3045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" altLang="ko-Kore-KR" sz="1600" dirty="0"/>
              <a:t>BOJ </a:t>
            </a:r>
            <a:r>
              <a:rPr lang="ko-KR" altLang="en-US" sz="1600" dirty="0"/>
              <a:t>알고리즘 캠프에는 총 </a:t>
            </a:r>
            <a:r>
              <a:rPr lang="en" altLang="ko-Kore-KR" sz="1600" dirty="0"/>
              <a:t>N</a:t>
            </a:r>
            <a:r>
              <a:rPr lang="ko-KR" altLang="en-US" sz="1600" dirty="0"/>
              <a:t>명이 참가하고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사람들은 </a:t>
            </a:r>
            <a:r>
              <a:rPr lang="en-US" altLang="ko-KR" sz="1600" dirty="0"/>
              <a:t>0</a:t>
            </a:r>
            <a:r>
              <a:rPr lang="ko-KR" altLang="en-US" sz="1600" dirty="0"/>
              <a:t>번부터 </a:t>
            </a:r>
            <a:r>
              <a:rPr lang="en" altLang="ko-Kore-KR" sz="1600" dirty="0"/>
              <a:t>N-1</a:t>
            </a:r>
            <a:r>
              <a:rPr lang="ko-KR" altLang="en-US" sz="1600" dirty="0"/>
              <a:t>번으로 번호가 매겨져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일부 사람들은 친구이다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오늘은 다음과 같은 친구 관계를 가진 사람 </a:t>
            </a:r>
            <a:r>
              <a:rPr lang="en" altLang="ko-Kore-KR" sz="1600" dirty="0"/>
              <a:t>A, B, C, D, E</a:t>
            </a:r>
            <a:r>
              <a:rPr lang="ko-KR" altLang="en-US" sz="1600" dirty="0"/>
              <a:t>가 존재하는지 구해보려고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/>
              <a:t>A</a:t>
            </a:r>
            <a:r>
              <a:rPr lang="ko-KR" altLang="en-US" sz="1600" dirty="0"/>
              <a:t>는 </a:t>
            </a:r>
            <a:r>
              <a:rPr lang="en" altLang="ko-Kore-KR" sz="1600" dirty="0"/>
              <a:t>B</a:t>
            </a:r>
            <a:r>
              <a:rPr lang="ko-KR" altLang="en-US" sz="1600" dirty="0"/>
              <a:t>와 친구다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/>
              <a:t>B</a:t>
            </a:r>
            <a:r>
              <a:rPr lang="ko-KR" altLang="en-US" sz="1600" dirty="0"/>
              <a:t>는 </a:t>
            </a:r>
            <a:r>
              <a:rPr lang="en" altLang="ko-Kore-KR" sz="1600" dirty="0"/>
              <a:t>C</a:t>
            </a:r>
            <a:r>
              <a:rPr lang="ko-KR" altLang="en-US" sz="1600" dirty="0"/>
              <a:t>와 친구다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/>
              <a:t>C</a:t>
            </a:r>
            <a:r>
              <a:rPr lang="ko-KR" altLang="en-US" sz="1600" dirty="0"/>
              <a:t>는 </a:t>
            </a:r>
            <a:r>
              <a:rPr lang="en" altLang="ko-Kore-KR" sz="1600" dirty="0"/>
              <a:t>D</a:t>
            </a:r>
            <a:r>
              <a:rPr lang="ko-KR" altLang="en-US" sz="1600" dirty="0"/>
              <a:t>와 친구다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/>
              <a:t>D</a:t>
            </a:r>
            <a:r>
              <a:rPr lang="ko-KR" altLang="en-US" sz="1600" dirty="0"/>
              <a:t>는 </a:t>
            </a:r>
            <a:r>
              <a:rPr lang="en" altLang="ko-Kore-KR" sz="1600" dirty="0"/>
              <a:t>E</a:t>
            </a:r>
            <a:r>
              <a:rPr lang="ko-KR" altLang="en-US" sz="1600" dirty="0"/>
              <a:t>와 친구다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위와 같은 친구 관계가 존재하는지 </a:t>
            </a:r>
            <a:r>
              <a:rPr lang="ko-KR" altLang="en-US" sz="1600" dirty="0" err="1"/>
              <a:t>안하는지</a:t>
            </a:r>
            <a:r>
              <a:rPr lang="ko-KR" altLang="en-US" sz="1600" dirty="0"/>
              <a:t>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7" y="3876494"/>
            <a:ext cx="11506529" cy="1568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사람의 수 </a:t>
            </a:r>
            <a:r>
              <a:rPr lang="en" altLang="ko-Kore-KR" sz="1600" dirty="0"/>
              <a:t>N (5 ≤ N ≤ 2000)</a:t>
            </a:r>
            <a:r>
              <a:rPr lang="ko-KR" altLang="en-US" sz="1600" dirty="0"/>
              <a:t>과 친구 관계의 수 </a:t>
            </a:r>
            <a:r>
              <a:rPr lang="en" altLang="ko-Kore-KR" sz="1600" dirty="0"/>
              <a:t>M (1 ≤ M ≤ 2000)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둘째 줄부터 </a:t>
            </a:r>
            <a:r>
              <a:rPr lang="en" altLang="ko-Kore-KR" sz="1600" dirty="0"/>
              <a:t>M</a:t>
            </a:r>
            <a:r>
              <a:rPr lang="ko-KR" altLang="en-US" sz="1600" dirty="0"/>
              <a:t>개의 줄에는 정수 </a:t>
            </a:r>
            <a:r>
              <a:rPr lang="en" altLang="ko-Kore-KR" sz="1600" dirty="0"/>
              <a:t>a</a:t>
            </a:r>
            <a:r>
              <a:rPr lang="ko-KR" altLang="en-US" sz="1600" dirty="0"/>
              <a:t>와 </a:t>
            </a:r>
            <a:r>
              <a:rPr lang="en" altLang="ko-Kore-KR" sz="1600" dirty="0"/>
              <a:t>b</a:t>
            </a:r>
            <a:r>
              <a:rPr lang="ko-KR" altLang="en-US" sz="1600" dirty="0"/>
              <a:t>가 주어지며</a:t>
            </a:r>
            <a:r>
              <a:rPr lang="en-US" altLang="ko-KR" sz="1600" dirty="0"/>
              <a:t>, </a:t>
            </a:r>
            <a:r>
              <a:rPr lang="en" altLang="ko-Kore-KR" sz="1600" dirty="0"/>
              <a:t>a</a:t>
            </a:r>
            <a:r>
              <a:rPr lang="ko-KR" altLang="en-US" sz="1600" dirty="0"/>
              <a:t>와 </a:t>
            </a:r>
            <a:r>
              <a:rPr lang="en" altLang="ko-Kore-KR" sz="1600" dirty="0"/>
              <a:t>b</a:t>
            </a:r>
            <a:r>
              <a:rPr lang="ko-KR" altLang="en-US" sz="1600" dirty="0"/>
              <a:t>가 친구라는 뜻이다</a:t>
            </a:r>
            <a:r>
              <a:rPr lang="en-US" altLang="ko-KR" sz="1600" dirty="0"/>
              <a:t>. (0 ≤ </a:t>
            </a:r>
            <a:r>
              <a:rPr lang="en" altLang="ko-Kore-KR" sz="1600" dirty="0"/>
              <a:t>a, b ≤ N-1, a ≠ b)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같은 친구 관계가 두 번 이상 주어지는 경우는 없다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7" y="5693080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문제의 조건에 맞는 </a:t>
            </a:r>
            <a:r>
              <a:rPr lang="en" altLang="ko-Kore-KR" sz="1600" dirty="0"/>
              <a:t>A, B, C, D, E</a:t>
            </a:r>
            <a:r>
              <a:rPr lang="ko-KR" altLang="en-US" sz="1600" dirty="0"/>
              <a:t>가 존재하면 </a:t>
            </a:r>
            <a:r>
              <a:rPr lang="en-US" altLang="ko-KR" sz="1600" dirty="0"/>
              <a:t>1</a:t>
            </a:r>
            <a:r>
              <a:rPr lang="ko-KR" altLang="en-US" sz="1600" dirty="0"/>
              <a:t>을 없으면 </a:t>
            </a:r>
            <a:r>
              <a:rPr lang="en-US" altLang="ko-KR" sz="1600" dirty="0"/>
              <a:t>0</a:t>
            </a:r>
            <a:r>
              <a:rPr lang="ko-KR" altLang="en-US" sz="1600" dirty="0"/>
              <a:t>을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0B66083-7E4F-C151-F264-DD5806459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448" y="5532209"/>
            <a:ext cx="2730500" cy="1028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0F0DE5-A235-FD9D-E52A-E49A3A973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15" y="765775"/>
            <a:ext cx="3860800" cy="3606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3F16D6-BD49-5F61-1733-89C8064D55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53" y="765775"/>
            <a:ext cx="5434242" cy="593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4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191</Words>
  <Application>Microsoft Macintosh PowerPoint</Application>
  <PresentationFormat>와이드스크린</PresentationFormat>
  <Paragraphs>18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207</cp:revision>
  <dcterms:created xsi:type="dcterms:W3CDTF">2022-02-11T03:22:38Z</dcterms:created>
  <dcterms:modified xsi:type="dcterms:W3CDTF">2022-06-21T06:50:54Z</dcterms:modified>
</cp:coreProperties>
</file>