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12578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1309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동물원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https://www.acmicpc.net/problem/1309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35" y="1600076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어떤 동물원에 가로로 </a:t>
            </a:r>
            <a:r>
              <a:rPr lang="ko-KR" altLang="en-US" sz="1600" dirty="0" err="1"/>
              <a:t>두칸</a:t>
            </a:r>
            <a:r>
              <a:rPr lang="ko-KR" altLang="en-US" sz="1600" dirty="0"/>
              <a:t> 세로로 </a:t>
            </a:r>
            <a:r>
              <a:rPr lang="en" altLang="ko-Kore-KR" sz="1600" dirty="0"/>
              <a:t>N</a:t>
            </a:r>
            <a:r>
              <a:rPr lang="ko-KR" altLang="en-US" sz="1600" dirty="0"/>
              <a:t>칸인 아래와 같은 우리가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동물원에는 사자들이 살고 있는데 사자들을 우리에 가둘 때</a:t>
            </a:r>
            <a:r>
              <a:rPr lang="en-US" altLang="ko-KR" sz="1600" dirty="0"/>
              <a:t>, </a:t>
            </a:r>
            <a:r>
              <a:rPr lang="ko-KR" altLang="en-US" sz="1600" dirty="0"/>
              <a:t>가로로도 세로로도 붙어 있게 배치할 수는 없다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동물원 조련사는 사자들의 배치 문제 때문에 골머리를 앓고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2*</a:t>
            </a:r>
            <a:r>
              <a:rPr lang="en" altLang="ko-Kore-KR" sz="1600" dirty="0"/>
              <a:t>N </a:t>
            </a:r>
            <a:r>
              <a:rPr lang="ko-KR" altLang="en-US" sz="1600" dirty="0"/>
              <a:t>배열에 사자를 배치하는 경우의 수가 몇 가지인지를 알아내는 프로그램을 작성해 주도록 하자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사자를 한 마리도 배치하지 않는 경우도 하나의 경우의 수로 친다고 가정한다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36" y="4322308"/>
            <a:ext cx="11506529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우리의 크기 </a:t>
            </a:r>
            <a:r>
              <a:rPr lang="en" altLang="ko-Kore-KR" sz="1600" dirty="0"/>
              <a:t>N(1≤N≤100,000)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38" y="5567212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사자를 배치하는 경우의 수를 </a:t>
            </a:r>
            <a:r>
              <a:rPr lang="en-US" altLang="ko-KR" sz="1600" dirty="0"/>
              <a:t>9901</a:t>
            </a:r>
            <a:r>
              <a:rPr lang="ko-KR" altLang="en-US" sz="1600" dirty="0"/>
              <a:t>로 나눈 나머지를 출력하여라</a:t>
            </a:r>
            <a:r>
              <a:rPr lang="en-US" altLang="ko-KR" sz="16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574D30-C308-4497-1D54-B658CD608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401" y="0"/>
            <a:ext cx="2133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EF090F-4298-1673-96F6-16C663108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91" y="890393"/>
            <a:ext cx="8387418" cy="5465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5D31E6-851A-5C5A-244E-8A8B177F8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59" y="5568930"/>
            <a:ext cx="1982050" cy="7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120</Words>
  <Application>Microsoft Macintosh PowerPoint</Application>
  <PresentationFormat>와이드스크린</PresentationFormat>
  <Paragraphs>14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215</cp:revision>
  <dcterms:created xsi:type="dcterms:W3CDTF">2022-02-11T03:22:38Z</dcterms:created>
  <dcterms:modified xsi:type="dcterms:W3CDTF">2022-06-14T06:09:01Z</dcterms:modified>
</cp:coreProperties>
</file>