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1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46080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13398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연속합</a:t>
            </a:r>
            <a:r>
              <a:rPr lang="en-US" altLang="ko-KR" dirty="0"/>
              <a:t> 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https://www.acmicpc.net/problem/13998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4" y="883411"/>
            <a:ext cx="11506529" cy="267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정수로 이루어진 임의의 수열이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우리는 이 중 연속된 몇 개의 수를 선택해서 구할 수 있는 합 중 가장 큰 합을 구하려고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수는 한 개 이상 선택해야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</a:t>
            </a:r>
            <a:r>
              <a:rPr lang="en-US" altLang="ko-KR" sz="1600" dirty="0"/>
              <a:t>, </a:t>
            </a:r>
            <a:r>
              <a:rPr lang="ko-KR" altLang="en-US" sz="1600" dirty="0"/>
              <a:t>수열에서 수를 하나 제거할 수 있다</a:t>
            </a:r>
            <a:r>
              <a:rPr lang="en-US" altLang="ko-KR" sz="1600" dirty="0"/>
              <a:t>. (</a:t>
            </a:r>
            <a:r>
              <a:rPr lang="ko-KR" altLang="en-US" sz="1600" dirty="0"/>
              <a:t>제거하지 않아도 된다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들어서 </a:t>
            </a:r>
            <a:r>
              <a:rPr lang="en-US" altLang="ko-KR" sz="1600" dirty="0"/>
              <a:t>10, -4, 3, 1, 5, 6, -35, 12, 21, -1 </a:t>
            </a:r>
            <a:r>
              <a:rPr lang="ko-KR" altLang="en-US" sz="1600" dirty="0"/>
              <a:t>이라는 수열이 주어졌다고 하자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수를 제거하지 않았을 때의 정답은 </a:t>
            </a:r>
            <a:r>
              <a:rPr lang="en-US" altLang="ko-KR" sz="1600" dirty="0"/>
              <a:t>12+21</a:t>
            </a:r>
            <a:r>
              <a:rPr lang="ko-KR" altLang="en-US" sz="1600" dirty="0"/>
              <a:t>인 </a:t>
            </a:r>
            <a:r>
              <a:rPr lang="en-US" altLang="ko-KR" sz="1600" dirty="0"/>
              <a:t>33</a:t>
            </a:r>
            <a:r>
              <a:rPr lang="ko-KR" altLang="en-US" sz="1600" dirty="0"/>
              <a:t>이 정답이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</a:t>
            </a:r>
            <a:r>
              <a:rPr lang="en-US" altLang="ko-KR" sz="1600" dirty="0"/>
              <a:t>, -35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제거한다면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수열은 </a:t>
            </a:r>
            <a:r>
              <a:rPr lang="en-US" altLang="ko-KR" sz="1600" dirty="0"/>
              <a:t>10, -4, 3, 1, 5, 6, 12, 21, -1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정답은 </a:t>
            </a:r>
            <a:r>
              <a:rPr lang="en-US" altLang="ko-KR" sz="1600" dirty="0"/>
              <a:t>10-4+3+1+5+6+12+21</a:t>
            </a:r>
            <a:r>
              <a:rPr lang="ko-KR" altLang="en-US" sz="1600" dirty="0"/>
              <a:t>인 </a:t>
            </a:r>
            <a:r>
              <a:rPr lang="en-US" altLang="ko-KR" sz="1600" dirty="0"/>
              <a:t>54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3" y="3850776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정수 </a:t>
            </a:r>
            <a:r>
              <a:rPr lang="en" altLang="ko-Kore-KR" sz="1600" dirty="0"/>
              <a:t>n(1 ≤ n ≤ 100,000)</a:t>
            </a:r>
            <a:r>
              <a:rPr lang="ko-KR" altLang="en-US" sz="1600" dirty="0"/>
              <a:t>이 주어지고 둘째 줄에는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정수로 이루어진 수열이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수는 </a:t>
            </a:r>
            <a:r>
              <a:rPr lang="en-US" altLang="ko-KR" sz="1600" dirty="0"/>
              <a:t>-1,000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1,000</a:t>
            </a:r>
            <a:r>
              <a:rPr lang="ko-KR" altLang="en-US" sz="1600" dirty="0"/>
              <a:t>보다 작거나 같은 정수이다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340814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답을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10C87A-5670-0B74-85B7-6350945B6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98" y="295835"/>
            <a:ext cx="6979202" cy="6403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56C974-E43D-7CAF-F169-572E52D1A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1" y="5755490"/>
            <a:ext cx="2569249" cy="9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195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209</cp:revision>
  <dcterms:created xsi:type="dcterms:W3CDTF">2022-02-11T03:22:38Z</dcterms:created>
  <dcterms:modified xsi:type="dcterms:W3CDTF">2022-06-18T12:18:53Z</dcterms:modified>
</cp:coreProperties>
</file>