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95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98979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13549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숨박꼭질</a:t>
            </a:r>
            <a:r>
              <a:rPr lang="ko-KR" altLang="en-US" dirty="0"/>
              <a:t> </a:t>
            </a:r>
            <a:r>
              <a:rPr lang="en-US" altLang="ko-KR" dirty="0"/>
              <a:t>3(</a:t>
            </a:r>
            <a:r>
              <a:rPr lang="en-US" altLang="ko-KR" dirty="0">
                <a:hlinkClick r:id="rId3"/>
              </a:rPr>
              <a:t>https://www.acmicpc.net/problem/139549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동생과 숨바꼭질을 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수빈이는 현재 점 </a:t>
            </a:r>
            <a:r>
              <a:rPr lang="en" altLang="ko-Kore-KR" sz="1600" dirty="0"/>
              <a:t>N(0 ≤ N ≤ 100,000)</a:t>
            </a:r>
            <a:r>
              <a:rPr lang="ko-KR" altLang="en-US" sz="1600" dirty="0"/>
              <a:t>에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동생은 점 </a:t>
            </a:r>
            <a:r>
              <a:rPr lang="en" altLang="ko-Kore-KR" sz="1600" dirty="0"/>
              <a:t>K(0 ≤ K ≤ 100,000)</a:t>
            </a:r>
            <a:r>
              <a:rPr lang="ko-KR" altLang="en-US" sz="1600" dirty="0"/>
              <a:t>에 있다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걷거나 순간이동을 할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수빈이의 위치가 </a:t>
            </a:r>
            <a:r>
              <a:rPr lang="en" altLang="ko-Kore-KR" sz="1600" dirty="0"/>
              <a:t>X</a:t>
            </a:r>
            <a:r>
              <a:rPr lang="ko-KR" altLang="en-US" sz="1600" dirty="0"/>
              <a:t>일 때 걷는다면 </a:t>
            </a:r>
            <a:r>
              <a:rPr lang="en-US" altLang="ko-KR" sz="1600" dirty="0"/>
              <a:t>1</a:t>
            </a:r>
            <a:r>
              <a:rPr lang="ko-KR" altLang="en-US" sz="1600" dirty="0"/>
              <a:t>초 후에 </a:t>
            </a:r>
            <a:r>
              <a:rPr lang="en" altLang="ko-Kore-KR" sz="1600" dirty="0"/>
              <a:t>X-1 </a:t>
            </a:r>
            <a:r>
              <a:rPr lang="ko-KR" altLang="en-US" sz="1600" dirty="0"/>
              <a:t>또는 </a:t>
            </a:r>
            <a:r>
              <a:rPr lang="en" altLang="ko-Kore-KR" sz="1600" dirty="0"/>
              <a:t>X+1</a:t>
            </a:r>
            <a:r>
              <a:rPr lang="ko-KR" altLang="en-US" sz="1600" dirty="0"/>
              <a:t>로 이동하게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순간이동을 하는 경우에는 </a:t>
            </a:r>
            <a:r>
              <a:rPr lang="en-US" altLang="ko-KR" sz="1600" dirty="0"/>
              <a:t>0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2*</a:t>
            </a:r>
            <a:r>
              <a:rPr lang="en" altLang="ko-Kore-KR" sz="1600" dirty="0"/>
              <a:t>X</a:t>
            </a:r>
            <a:r>
              <a:rPr lang="ko-KR" altLang="en-US" sz="1600" dirty="0"/>
              <a:t>의 위치로 이동하게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수빈이와 동생의 위치가 주어졌을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수빈이가 동생을 찾을 수 있는 가장 빠른 시간이 몇 초 후인지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163061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번째 줄에 수빈이가 있는 위치 </a:t>
            </a:r>
            <a:r>
              <a:rPr lang="en" altLang="ko-Kore-KR" sz="1600" dirty="0"/>
              <a:t>N</a:t>
            </a:r>
            <a:r>
              <a:rPr lang="ko-KR" altLang="en-US" sz="1600" dirty="0"/>
              <a:t>과 동생이 있는 위치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 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K</a:t>
            </a:r>
            <a:r>
              <a:rPr lang="ko-KR" altLang="en-US" sz="1600" dirty="0"/>
              <a:t>는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수빈이가 동생을 찾는 가장 빠른 시간을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7C5E9-7319-7F47-CDCE-01D1B857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2" y="970155"/>
            <a:ext cx="5186370" cy="5693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06D28E-4AB3-16AF-7119-EDD8C354D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17" y="970155"/>
            <a:ext cx="6127905" cy="5482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C9646B-2E71-EFE4-F76C-041B6E142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9" y="5660680"/>
            <a:ext cx="2768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151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238</cp:revision>
  <dcterms:created xsi:type="dcterms:W3CDTF">2022-02-11T03:22:38Z</dcterms:created>
  <dcterms:modified xsi:type="dcterms:W3CDTF">2022-06-28T07:53:05Z</dcterms:modified>
</cp:coreProperties>
</file>