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91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60988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13913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숨박꼭질</a:t>
            </a:r>
            <a:r>
              <a:rPr lang="ko-KR" altLang="en-US" dirty="0"/>
              <a:t> </a:t>
            </a:r>
            <a:r>
              <a:rPr lang="en-US" altLang="ko-KR" dirty="0"/>
              <a:t>4(</a:t>
            </a:r>
            <a:r>
              <a:rPr lang="en-US" altLang="ko-KR" dirty="0">
                <a:hlinkClick r:id="rId3"/>
              </a:rPr>
              <a:t>https://www.acmicpc.net/problem/13913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수빈이는 동생과 숨바꼭질을 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수빈이는 현재 점 </a:t>
            </a:r>
            <a:r>
              <a:rPr lang="en" altLang="ko-Kore-KR" sz="1600" dirty="0"/>
              <a:t>N(0 ≤ N ≤ 100,000)</a:t>
            </a:r>
            <a:r>
              <a:rPr lang="ko-KR" altLang="en-US" sz="1600" dirty="0"/>
              <a:t>에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동생은 점 </a:t>
            </a:r>
            <a:r>
              <a:rPr lang="en" altLang="ko-Kore-KR" sz="1600" dirty="0"/>
              <a:t>K(0 ≤ K ≤ 100,000)</a:t>
            </a:r>
            <a:r>
              <a:rPr lang="ko-KR" altLang="en-US" sz="1600" dirty="0"/>
              <a:t>에 있다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수빈이는 걷거나 순간이동을 할 수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수빈이의 위치가 </a:t>
            </a:r>
            <a:r>
              <a:rPr lang="en" altLang="ko-Kore-KR" sz="1600" dirty="0"/>
              <a:t>X</a:t>
            </a:r>
            <a:r>
              <a:rPr lang="ko-KR" altLang="en-US" sz="1600" dirty="0"/>
              <a:t>일 때 걷는다면 </a:t>
            </a:r>
            <a:r>
              <a:rPr lang="en-US" altLang="ko-KR" sz="1600" dirty="0"/>
              <a:t>1</a:t>
            </a:r>
            <a:r>
              <a:rPr lang="ko-KR" altLang="en-US" sz="1600" dirty="0"/>
              <a:t>초 후에 </a:t>
            </a:r>
            <a:r>
              <a:rPr lang="en" altLang="ko-Kore-KR" sz="1600" dirty="0"/>
              <a:t>X-1 </a:t>
            </a:r>
            <a:r>
              <a:rPr lang="ko-KR" altLang="en-US" sz="1600" dirty="0"/>
              <a:t>또는 </a:t>
            </a:r>
            <a:r>
              <a:rPr lang="en" altLang="ko-Kore-KR" sz="1600" dirty="0"/>
              <a:t>X+1</a:t>
            </a:r>
            <a:r>
              <a:rPr lang="ko-KR" altLang="en-US" sz="1600" dirty="0"/>
              <a:t>로 이동하게 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순간이동을 하는 경우에는 </a:t>
            </a:r>
            <a:r>
              <a:rPr lang="en-US" altLang="ko-KR" sz="1600" dirty="0"/>
              <a:t>1</a:t>
            </a:r>
            <a:r>
              <a:rPr lang="ko-KR" altLang="en-US" sz="1600" dirty="0"/>
              <a:t>초 후에 </a:t>
            </a:r>
            <a:r>
              <a:rPr lang="en-US" altLang="ko-KR" sz="1600" dirty="0"/>
              <a:t>2*</a:t>
            </a:r>
            <a:r>
              <a:rPr lang="en" altLang="ko-Kore-KR" sz="1600" dirty="0"/>
              <a:t>X</a:t>
            </a:r>
            <a:r>
              <a:rPr lang="ko-KR" altLang="en-US" sz="1600" dirty="0"/>
              <a:t>의 위치로 이동하게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수빈이와 동생의 위치가 주어졌을 때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수빈이가 동생을 찾을 수 있는 가장 빠른 시간이 몇 초 후인지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4163061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 번째 줄에 수빈이가 있는 위치 </a:t>
            </a:r>
            <a:r>
              <a:rPr lang="en" altLang="ko-Kore-KR" sz="1600" dirty="0"/>
              <a:t>N</a:t>
            </a:r>
            <a:r>
              <a:rPr lang="ko-KR" altLang="en-US" sz="1600" dirty="0"/>
              <a:t>과 동생이 있는 위치 </a:t>
            </a:r>
            <a:r>
              <a:rPr lang="en" altLang="ko-Kore-KR" sz="1600" dirty="0"/>
              <a:t>K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 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K</a:t>
            </a:r>
            <a:r>
              <a:rPr lang="ko-KR" altLang="en-US" sz="1600" dirty="0"/>
              <a:t>는 정수이다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280842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수빈이가 동생을 찾는 가장 빠른 시간을 출력한다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어떻게 이동해야 하는지 공백으로 구분해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D0EF2-7F13-4077-45DA-ACC3864A2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913448"/>
            <a:ext cx="4768171" cy="5569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DCDC6D-56A9-D5CC-C5E6-5A9828DC1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14" y="883075"/>
            <a:ext cx="5424414" cy="48756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8C1FC8-5302-4DA3-47D2-97501B422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152" y="5466925"/>
            <a:ext cx="2755900" cy="101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C264BB-096B-62BD-6C71-DF2FCD443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49" y="3908043"/>
            <a:ext cx="2835041" cy="18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160</Words>
  <Application>Microsoft Macintosh PowerPoint</Application>
  <PresentationFormat>와이드스크린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233</cp:revision>
  <dcterms:created xsi:type="dcterms:W3CDTF">2022-02-11T03:22:38Z</dcterms:created>
  <dcterms:modified xsi:type="dcterms:W3CDTF">2022-06-27T12:24:55Z</dcterms:modified>
</cp:coreProperties>
</file>