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96" d="100"/>
          <a:sy n="96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0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863448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14001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가장 긴 증가하는 부분 수열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https://www.acmicpc.net/problem/14002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6" y="1361880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긴 증가하는 부분 수열을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수열 </a:t>
            </a:r>
            <a:r>
              <a:rPr lang="en" altLang="ko-Kore-KR" sz="1600" dirty="0"/>
              <a:t>A = {10, 20, 10, 30, 20, 50} </a:t>
            </a:r>
            <a:r>
              <a:rPr lang="ko-KR" altLang="en-US" sz="1600" dirty="0"/>
              <a:t>인 경우에 가장 긴 증가하는 부분 수열은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 </a:t>
            </a:r>
            <a:r>
              <a:rPr lang="en" altLang="ko-Kore-KR" sz="1600" dirty="0"/>
              <a:t>A = {</a:t>
            </a:r>
            <a:r>
              <a:rPr lang="en" altLang="ko-Kore-KR" sz="1600" b="1" dirty="0"/>
              <a:t>10</a:t>
            </a:r>
            <a:r>
              <a:rPr lang="en" altLang="ko-Kore-KR" sz="1600" dirty="0"/>
              <a:t>, </a:t>
            </a:r>
            <a:r>
              <a:rPr lang="en" altLang="ko-Kore-KR" sz="1600" b="1" dirty="0"/>
              <a:t>20</a:t>
            </a:r>
            <a:r>
              <a:rPr lang="en" altLang="ko-Kore-KR" sz="1600" dirty="0"/>
              <a:t>, 10, </a:t>
            </a:r>
            <a:r>
              <a:rPr lang="en" altLang="ko-Kore-KR" sz="1600" b="1" dirty="0"/>
              <a:t>30</a:t>
            </a:r>
            <a:r>
              <a:rPr lang="en" altLang="ko-Kore-KR" sz="1600" dirty="0"/>
              <a:t>, 20, </a:t>
            </a:r>
            <a:r>
              <a:rPr lang="en" altLang="ko-Kore-KR" sz="1600" b="1" dirty="0"/>
              <a:t>50</a:t>
            </a:r>
            <a:r>
              <a:rPr lang="en" altLang="ko-Kore-KR" sz="1600" dirty="0"/>
              <a:t>} 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길이는 </a:t>
            </a:r>
            <a:r>
              <a:rPr lang="en-US" altLang="ko-KR" sz="1600" dirty="0"/>
              <a:t>4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5" y="3190325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크기 </a:t>
            </a:r>
            <a:r>
              <a:rPr lang="en" altLang="ko-Kore-KR" sz="1600" dirty="0"/>
              <a:t>N (1 ≤ N ≤ 1,000)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수열 </a:t>
            </a:r>
            <a:r>
              <a:rPr lang="en" altLang="ko-Kore-KR" sz="1600" dirty="0"/>
              <a:t>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이루고 있는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 1,000)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4649438"/>
            <a:ext cx="10733463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가장 긴 증가하는 부분 수열의 길이를 출력한다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가장 긴 증가하는 부분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그러한 수열이 여러가지인 경우 아무거나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E3E58-A61C-56B9-29B2-784CDA60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0" y="5377347"/>
            <a:ext cx="2794000" cy="1079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AC69A4-CF22-81EA-6248-518E137D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8" y="1219200"/>
            <a:ext cx="5639282" cy="5342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ACD94-8909-F97E-6C11-9B81F24EB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81" y="1219199"/>
            <a:ext cx="5293109" cy="29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156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202</cp:revision>
  <dcterms:created xsi:type="dcterms:W3CDTF">2022-02-11T03:22:38Z</dcterms:created>
  <dcterms:modified xsi:type="dcterms:W3CDTF">2022-06-13T08:27:32Z</dcterms:modified>
</cp:coreProperties>
</file>