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9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48325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14226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이모티콘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https://www.acmicpc.net/problem/14226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5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영선이는 이미 화면에 이모티콘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입력했다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이제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같은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연산만 사용해서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</a:t>
            </a:r>
            <a:r>
              <a:rPr lang="en" altLang="ko-Kore-KR" sz="1400" dirty="0"/>
              <a:t>S</a:t>
            </a:r>
            <a:r>
              <a:rPr lang="ko-KR" altLang="en-US" sz="1400" dirty="0"/>
              <a:t>개 만들어 보려고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화면에 있는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모두 복사해서 클립보드에 저장한다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클립보드에 있는 모든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화면에 붙여넣기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화면에 있는 이모티콘 중 하나를 삭제한다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모든 연산은 </a:t>
            </a:r>
            <a:r>
              <a:rPr lang="en-US" altLang="ko-KR" sz="1400" dirty="0"/>
              <a:t>1</a:t>
            </a:r>
            <a:r>
              <a:rPr lang="ko-KR" altLang="en-US" sz="1400" dirty="0"/>
              <a:t>초가 걸린다</a:t>
            </a:r>
            <a:r>
              <a:rPr lang="en-US" altLang="ko-KR" sz="1400" dirty="0"/>
              <a:t>. </a:t>
            </a:r>
            <a:r>
              <a:rPr lang="ko-KR" altLang="en-US" sz="1400" dirty="0"/>
              <a:t>또</a:t>
            </a:r>
            <a:r>
              <a:rPr lang="en-US" altLang="ko-KR" sz="1400" dirty="0"/>
              <a:t>, </a:t>
            </a:r>
            <a:r>
              <a:rPr lang="ko-KR" altLang="en-US" sz="1400" dirty="0"/>
              <a:t>클립보드에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복사하면 이전에 클립보드에 있던 내용은 덮어쓰기가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클립보드가 </a:t>
            </a:r>
            <a:r>
              <a:rPr lang="ko-KR" altLang="en-US" sz="1400" dirty="0" err="1"/>
              <a:t>비어있는</a:t>
            </a:r>
            <a:r>
              <a:rPr lang="ko-KR" altLang="en-US" sz="1400" dirty="0"/>
              <a:t> 상태에는 붙여넣기를 할 수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일부만 클립보드에 복사할 수는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클립보드에 있는 이모티콘 중 일부를 삭제할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화면에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붙여넣기 하면</a:t>
            </a:r>
            <a:r>
              <a:rPr lang="en-US" altLang="ko-KR" sz="1400" dirty="0"/>
              <a:t>, </a:t>
            </a:r>
            <a:r>
              <a:rPr lang="ko-KR" altLang="en-US" sz="1400" dirty="0"/>
              <a:t>클립보드에 있는 </a:t>
            </a:r>
            <a:r>
              <a:rPr lang="ko-KR" altLang="en-US" sz="1400" dirty="0" err="1"/>
              <a:t>이모티콘의</a:t>
            </a:r>
            <a:r>
              <a:rPr lang="ko-KR" altLang="en-US" sz="1400" dirty="0"/>
              <a:t> 개수가 화면에 추가된다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영선이가 </a:t>
            </a:r>
            <a:r>
              <a:rPr lang="en" altLang="ko-Kore-KR" sz="1400" dirty="0"/>
              <a:t>S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화면에 만드는데 걸리는 시간의 최솟값을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163061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S (2 ≤ S ≤ 1000) 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ko-KR" altLang="en-US" sz="1600" dirty="0" err="1"/>
              <a:t>이모티콘을</a:t>
            </a:r>
            <a:r>
              <a:rPr lang="ko-KR" altLang="en-US" sz="1600" dirty="0"/>
              <a:t> </a:t>
            </a:r>
            <a:r>
              <a:rPr lang="en" altLang="ko-Kore-KR" sz="1600" dirty="0"/>
              <a:t>S</a:t>
            </a:r>
            <a:r>
              <a:rPr lang="ko-KR" altLang="en-US" sz="1600" dirty="0"/>
              <a:t>개 만들기 위해 필요한 시간의 최솟값을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2C8F7-0EBB-690F-E3D4-FD5D1957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133828"/>
            <a:ext cx="5963888" cy="42970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6901B-FA29-C451-0C58-975DF2188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52" y="0"/>
            <a:ext cx="4408665" cy="48240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96594B-45F4-3DF2-DF35-484EA43F7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52" y="4824097"/>
            <a:ext cx="3964352" cy="1394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0F044F-7E14-1134-974E-C50EC213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3" y="5385221"/>
            <a:ext cx="276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163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235</cp:revision>
  <dcterms:created xsi:type="dcterms:W3CDTF">2022-02-11T03:22:38Z</dcterms:created>
  <dcterms:modified xsi:type="dcterms:W3CDTF">2022-06-28T07:49:29Z</dcterms:modified>
</cp:coreProperties>
</file>