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6500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14391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종이 조각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https://www.acmicpc.net/problem/14391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영선이는 숫자가 쓰여 있는 직사각형 종이를 가지고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종이는 </a:t>
            </a:r>
            <a:r>
              <a:rPr lang="en-US" altLang="ko-KR" sz="1600" dirty="0"/>
              <a:t>1×1 </a:t>
            </a:r>
            <a:r>
              <a:rPr lang="ko-KR" altLang="en-US" sz="1600" dirty="0"/>
              <a:t>크기의 정사각형 칸으로 나누어져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숫자는 각 칸에 하나씩 쓰여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행은 위에서부터 아래까지 번호가 매겨져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열은 왼쪽부터 오른쪽까지 번호가 매겨져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종이를 적절히 잘라서 조각의 합을 최대로 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607332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종이 조각의 세로 크기 </a:t>
            </a:r>
            <a:r>
              <a:rPr lang="en" altLang="ko-Kore-KR" sz="1600" dirty="0"/>
              <a:t>N</a:t>
            </a:r>
            <a:r>
              <a:rPr lang="ko-KR" altLang="en-US" sz="1600" dirty="0"/>
              <a:t>과 가로 크기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N, M ≤ 4)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종이 조각이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각 칸에 쓰여 있는 숫자는 </a:t>
            </a:r>
            <a:r>
              <a:rPr lang="en-US" altLang="ko-KR" sz="1600" dirty="0"/>
              <a:t>0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-US" altLang="ko-KR" sz="1600" dirty="0"/>
              <a:t>9</a:t>
            </a:r>
            <a:r>
              <a:rPr lang="ko-KR" altLang="en-US" sz="1600" dirty="0"/>
              <a:t>까지 중 하나이다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27535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영선이가 얻을 수 있는 점수의 최댓값을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53847-C658-98F1-0ABB-C5B019AD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290"/>
            <a:ext cx="4504925" cy="5211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2AA2C0-1DDD-C4DF-047E-58347B82B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45" y="2344663"/>
            <a:ext cx="3739400" cy="21686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968FBF-5CA5-C737-5075-4EB2BEEE3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65" y="0"/>
            <a:ext cx="3606445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5C0408-98FA-FAAC-EA3A-4D1FD5577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8" y="5037483"/>
            <a:ext cx="2705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122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171</cp:revision>
  <dcterms:created xsi:type="dcterms:W3CDTF">2022-02-11T03:22:38Z</dcterms:created>
  <dcterms:modified xsi:type="dcterms:W3CDTF">2022-06-03T08:16:36Z</dcterms:modified>
</cp:coreProperties>
</file>