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8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4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02666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14499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주사위 굴리기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https://www.acmicpc.net/problem/14499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5" y="836782"/>
            <a:ext cx="11506529" cy="2405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크기가 </a:t>
            </a:r>
            <a:r>
              <a:rPr lang="en" altLang="ko-Kore-KR" sz="1400" dirty="0"/>
              <a:t>N×M</a:t>
            </a:r>
            <a:r>
              <a:rPr lang="ko-KR" altLang="en-US" sz="1400" dirty="0"/>
              <a:t>인 지도가 존재한다</a:t>
            </a:r>
            <a:r>
              <a:rPr lang="en-US" altLang="ko-KR" sz="1400" dirty="0"/>
              <a:t>. </a:t>
            </a:r>
            <a:r>
              <a:rPr lang="ko-KR" altLang="en-US" sz="1400" dirty="0"/>
              <a:t>지도의 오른쪽은 동쪽</a:t>
            </a:r>
            <a:r>
              <a:rPr lang="en-US" altLang="ko-KR" sz="1400" dirty="0"/>
              <a:t>, </a:t>
            </a:r>
            <a:r>
              <a:rPr lang="ko-KR" altLang="en-US" sz="1400" dirty="0"/>
              <a:t>위쪽은 북쪽이다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지도의 위에 주사위가 하나 놓여져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주사위의 전개도는 아래와 같다</a:t>
            </a:r>
            <a:r>
              <a:rPr lang="en-US" altLang="ko-KR" sz="1400" dirty="0"/>
              <a:t>. </a:t>
            </a:r>
            <a:r>
              <a:rPr lang="ko-KR" altLang="en-US" sz="1400" dirty="0"/>
              <a:t>지도의 좌표는 </a:t>
            </a:r>
            <a:r>
              <a:rPr lang="en-US" altLang="ko-KR" sz="1400" dirty="0"/>
              <a:t>(</a:t>
            </a:r>
            <a:r>
              <a:rPr lang="en" altLang="ko-Kore-KR" sz="1400" dirty="0"/>
              <a:t>r, c)</a:t>
            </a:r>
            <a:r>
              <a:rPr lang="ko-KR" altLang="en-US" sz="1400" dirty="0"/>
              <a:t>로 나타내며</a:t>
            </a:r>
            <a:r>
              <a:rPr lang="en-US" altLang="ko-KR" sz="1400" dirty="0"/>
              <a:t>, </a:t>
            </a:r>
            <a:r>
              <a:rPr lang="en" altLang="ko-Kore-KR" sz="1400" dirty="0"/>
              <a:t>r</a:t>
            </a:r>
            <a:r>
              <a:rPr lang="ko-KR" altLang="en-US" sz="1400" dirty="0"/>
              <a:t>는 북쪽으로부터 떨어진 칸의 개수</a:t>
            </a:r>
            <a:r>
              <a:rPr lang="en-US" altLang="ko-KR" sz="1400" dirty="0"/>
              <a:t>, </a:t>
            </a:r>
            <a:r>
              <a:rPr lang="en" altLang="ko-Kore-KR" sz="1400" dirty="0"/>
              <a:t>c</a:t>
            </a:r>
            <a:r>
              <a:rPr lang="ko-KR" altLang="en-US" sz="1400" dirty="0"/>
              <a:t>는 서쪽으로부터 떨어진 칸의 개수이다</a:t>
            </a:r>
            <a:r>
              <a:rPr lang="en-US" altLang="ko-KR" sz="14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지도의 각 칸에는 정수가 하나씩 쓰여져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주사위를 굴렸을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이동한 칸에 쓰여 있는 수가 </a:t>
            </a:r>
            <a:r>
              <a:rPr lang="en-US" altLang="ko-KR" sz="1400" dirty="0"/>
              <a:t>0</a:t>
            </a:r>
            <a:r>
              <a:rPr lang="ko-KR" altLang="en-US" sz="1400" dirty="0"/>
              <a:t>이면</a:t>
            </a:r>
            <a:r>
              <a:rPr lang="en-US" altLang="ko-KR" sz="1400" dirty="0"/>
              <a:t>, </a:t>
            </a:r>
            <a:r>
              <a:rPr lang="ko-KR" altLang="en-US" sz="1400" dirty="0"/>
              <a:t>주사위의 바닥면에 쓰여 있는 수가 칸에 복사된다</a:t>
            </a:r>
            <a:r>
              <a:rPr lang="en-US" altLang="ko-KR" sz="1400" dirty="0"/>
              <a:t>. 0</a:t>
            </a:r>
            <a:r>
              <a:rPr lang="ko-KR" altLang="en-US" sz="1400" dirty="0"/>
              <a:t>이 아닌 경우에는 칸에 쓰여 있는 수가 주사위의 바닥면으로 복사되며</a:t>
            </a:r>
            <a:r>
              <a:rPr lang="en-US" altLang="ko-KR" sz="1400" dirty="0"/>
              <a:t>, </a:t>
            </a:r>
            <a:r>
              <a:rPr lang="ko-KR" altLang="en-US" sz="1400" dirty="0"/>
              <a:t>칸에 쓰여 있는 수는 </a:t>
            </a:r>
            <a:r>
              <a:rPr lang="en-US" altLang="ko-KR" sz="1400" dirty="0"/>
              <a:t>0</a:t>
            </a:r>
            <a:r>
              <a:rPr lang="ko-KR" altLang="en-US" sz="1400" dirty="0"/>
              <a:t>이 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주사위를 놓은 곳의 좌표와 이동시키는 명령이 주어졌을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주사위가 이동했을 때 마다 상단에 쓰여 있는 값을 구하는 프로그램을 </a:t>
            </a:r>
            <a:r>
              <a:rPr lang="ko-KR" altLang="en-US" sz="1400" dirty="0" err="1"/>
              <a:t>작성하시오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주사위는 지도의 바깥으로 이동시킬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바깥으로 이동시키려고 하는 경우에는 해당 명령을 무시해야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출력도 하면 안 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5" y="3328583"/>
            <a:ext cx="11506529" cy="2081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첫째 줄에 지도의 세로 크기 </a:t>
            </a:r>
            <a:r>
              <a:rPr lang="en" altLang="ko-Kore-KR" sz="1400" dirty="0"/>
              <a:t>N, </a:t>
            </a:r>
            <a:r>
              <a:rPr lang="ko-KR" altLang="en-US" sz="1400" dirty="0"/>
              <a:t>가로 크기 </a:t>
            </a:r>
            <a:r>
              <a:rPr lang="en" altLang="ko-Kore-KR" sz="1400" dirty="0"/>
              <a:t>M (1 ≤ N, M ≤ 20), </a:t>
            </a:r>
            <a:r>
              <a:rPr lang="ko-KR" altLang="en-US" sz="1400" dirty="0"/>
              <a:t>주사위를 놓은 곳의 좌표 </a:t>
            </a:r>
            <a:r>
              <a:rPr lang="en" altLang="ko-Kore-KR" sz="1400" dirty="0"/>
              <a:t>x, y(0 ≤ x ≤ N-1, 0 ≤ y ≤ M-1), </a:t>
            </a:r>
            <a:r>
              <a:rPr lang="ko-KR" altLang="en-US" sz="1400" dirty="0"/>
              <a:t>그리고 명령의 개수 </a:t>
            </a:r>
            <a:r>
              <a:rPr lang="en" altLang="ko-Kore-KR" sz="1400" dirty="0"/>
              <a:t>K (1 ≤ K ≤ 1,000)</a:t>
            </a:r>
            <a:r>
              <a:rPr lang="ko-KR" altLang="en-US" sz="1400" dirty="0"/>
              <a:t>가 주어진다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둘째 줄부터 </a:t>
            </a:r>
            <a:r>
              <a:rPr lang="en" altLang="ko-Kore-KR" sz="1400" dirty="0"/>
              <a:t>N</a:t>
            </a:r>
            <a:r>
              <a:rPr lang="ko-KR" altLang="en-US" sz="1400" dirty="0"/>
              <a:t>개의 줄에 지도에 쓰여 있는 수가 북쪽부터 남쪽으로</a:t>
            </a:r>
            <a:r>
              <a:rPr lang="en-US" altLang="ko-KR" sz="1400" dirty="0"/>
              <a:t>, </a:t>
            </a:r>
            <a:r>
              <a:rPr lang="ko-KR" altLang="en-US" sz="1400" dirty="0"/>
              <a:t>각 줄은 서쪽부터 동쪽 순서대로 주어진다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주사위를 놓은 칸에 쓰여 있는 수는 항상 </a:t>
            </a:r>
            <a:r>
              <a:rPr lang="en-US" altLang="ko-KR" sz="1400" dirty="0"/>
              <a:t>0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지도의 각 칸에 쓰여 있는 수는 </a:t>
            </a:r>
            <a:r>
              <a:rPr lang="en-US" altLang="ko-KR" sz="1400" dirty="0"/>
              <a:t>10 </a:t>
            </a:r>
            <a:r>
              <a:rPr lang="ko-KR" altLang="en-US" sz="1400" dirty="0"/>
              <a:t>미만의 자연수 또는 </a:t>
            </a:r>
            <a:r>
              <a:rPr lang="en-US" altLang="ko-KR" sz="1400" dirty="0"/>
              <a:t>0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마지막 줄에는 이동하는 명령이 순서대로 주어진다</a:t>
            </a:r>
            <a:r>
              <a:rPr lang="en-US" altLang="ko-KR" sz="1400" dirty="0"/>
              <a:t>. </a:t>
            </a:r>
            <a:r>
              <a:rPr lang="ko-KR" altLang="en-US" sz="1400" dirty="0"/>
              <a:t>동쪽은 </a:t>
            </a:r>
            <a:r>
              <a:rPr lang="en-US" altLang="ko-KR" sz="1400" dirty="0"/>
              <a:t>1, </a:t>
            </a:r>
            <a:r>
              <a:rPr lang="ko-KR" altLang="en-US" sz="1400" dirty="0"/>
              <a:t>서쪽은 </a:t>
            </a:r>
            <a:r>
              <a:rPr lang="en-US" altLang="ko-KR" sz="1400" dirty="0"/>
              <a:t>2, </a:t>
            </a:r>
            <a:r>
              <a:rPr lang="ko-KR" altLang="en-US" sz="1400" dirty="0"/>
              <a:t>북쪽은 </a:t>
            </a:r>
            <a:r>
              <a:rPr lang="en-US" altLang="ko-KR" sz="1400" dirty="0"/>
              <a:t>3, </a:t>
            </a:r>
            <a:r>
              <a:rPr lang="ko-KR" altLang="en-US" sz="1400" dirty="0"/>
              <a:t>남쪽은 </a:t>
            </a:r>
            <a:r>
              <a:rPr lang="en-US" altLang="ko-KR" sz="1400" dirty="0"/>
              <a:t>4</a:t>
            </a:r>
            <a:r>
              <a:rPr lang="ko-KR" altLang="en-US" sz="1400" dirty="0"/>
              <a:t>로 주어진다</a:t>
            </a:r>
            <a:r>
              <a:rPr lang="en-US" altLang="ko-KR" sz="1400" dirty="0"/>
              <a:t>.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4" y="5515018"/>
            <a:ext cx="10733463" cy="111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이동할 때마다 주사위의 </a:t>
            </a:r>
            <a:r>
              <a:rPr lang="ko-KR" altLang="en-US" sz="1400" dirty="0" err="1"/>
              <a:t>윗</a:t>
            </a:r>
            <a:r>
              <a:rPr lang="ko-KR" altLang="en-US" sz="1400" dirty="0"/>
              <a:t> 면에 쓰여 있는 수를 출력한다</a:t>
            </a:r>
            <a:r>
              <a:rPr lang="en-US" altLang="ko-KR" sz="14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만약 바깥으로 이동시키려고 하는 경우에는 해당 명령을 무시해야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출력도 하면 안 된다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3059A-527D-D5BE-B203-BC2DCB2E06B6}"/>
              </a:ext>
            </a:extLst>
          </p:cNvPr>
          <p:cNvSpPr txBox="1"/>
          <p:nvPr/>
        </p:nvSpPr>
        <p:spPr>
          <a:xfrm>
            <a:off x="10066941" y="4637855"/>
            <a:ext cx="1651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3</a:t>
            </a:r>
            <a:endParaRPr kumimoji="1" lang="en-US" altLang="ko-Kore-KR" b="1" dirty="0"/>
          </a:p>
          <a:p>
            <a:pPr algn="ctr"/>
            <a:r>
              <a:rPr kumimoji="1" lang="en-US" altLang="ko-KR" b="1" dirty="0"/>
              <a:t>1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2</a:t>
            </a:r>
          </a:p>
          <a:p>
            <a:pPr algn="ctr"/>
            <a:r>
              <a:rPr kumimoji="1" lang="en-US" altLang="ko-KR" b="1" dirty="0"/>
              <a:t>4</a:t>
            </a:r>
          </a:p>
          <a:p>
            <a:pPr algn="ctr"/>
            <a:r>
              <a:rPr kumimoji="1" lang="en-US" altLang="ko-KR" b="1" dirty="0"/>
              <a:t>5</a:t>
            </a:r>
          </a:p>
          <a:p>
            <a:pPr algn="ctr"/>
            <a:endParaRPr kumimoji="1" lang="en-US" altLang="ko-KR" b="1" dirty="0"/>
          </a:p>
          <a:p>
            <a:pPr algn="ctr"/>
            <a:r>
              <a:rPr kumimoji="1" lang="ko-KR" altLang="en-US" dirty="0"/>
              <a:t>주사위 전개도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8A7A25-06BE-69A1-AB88-C1D899A44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662306"/>
            <a:ext cx="5129251" cy="32640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8D1056-ABB4-9F03-1EFE-2E5F65CAA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49" y="1133337"/>
            <a:ext cx="6396463" cy="45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53EAC9-F348-FE92-DB44-6F16C63B8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0" y="665167"/>
            <a:ext cx="4325318" cy="60105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D5D77D-CEEF-2551-726E-EE445C1EA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93" y="936124"/>
            <a:ext cx="6665951" cy="40412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2AE0E6-D8B9-9562-C2EC-4C152333A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02" y="5227754"/>
            <a:ext cx="2819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321</Words>
  <Application>Microsoft Macintosh PowerPoint</Application>
  <PresentationFormat>와이드스크린</PresentationFormat>
  <Paragraphs>25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261</cp:revision>
  <dcterms:created xsi:type="dcterms:W3CDTF">2022-02-11T03:22:38Z</dcterms:created>
  <dcterms:modified xsi:type="dcterms:W3CDTF">2022-07-04T01:12:52Z</dcterms:modified>
</cp:coreProperties>
</file>