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717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89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14500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테트로미노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https://www.acmicpc.net/problem/14500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아름이는 크기가 </a:t>
            </a:r>
            <a:r>
              <a:rPr lang="en" altLang="ko-Kore-KR" sz="1600" dirty="0"/>
              <a:t>N×M</a:t>
            </a:r>
            <a:r>
              <a:rPr lang="ko-KR" altLang="en-US" sz="1600" dirty="0"/>
              <a:t>인 종이 위에 </a:t>
            </a:r>
            <a:r>
              <a:rPr lang="ko-KR" altLang="en-US" sz="1600" dirty="0" err="1"/>
              <a:t>테트로미노</a:t>
            </a:r>
            <a:r>
              <a:rPr lang="ko-KR" altLang="en-US" sz="1600" dirty="0"/>
              <a:t> 하나를 놓으려고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종이는 </a:t>
            </a:r>
            <a:r>
              <a:rPr lang="en-US" altLang="ko-KR" sz="1600" dirty="0"/>
              <a:t>1×1 </a:t>
            </a:r>
            <a:r>
              <a:rPr lang="ko-KR" altLang="en-US" sz="1600" dirty="0"/>
              <a:t>크기의 칸으로 나누어져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칸에는 정수가 하나 쓰여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테트로미노</a:t>
            </a:r>
            <a:r>
              <a:rPr lang="ko-KR" altLang="en-US" sz="1600" dirty="0"/>
              <a:t> 하나를 적절히 놓아서 </a:t>
            </a:r>
            <a:r>
              <a:rPr lang="ko-KR" altLang="en-US" sz="1600" dirty="0" err="1"/>
              <a:t>테트로미노가</a:t>
            </a:r>
            <a:r>
              <a:rPr lang="ko-KR" altLang="en-US" sz="1600" dirty="0"/>
              <a:t> 놓인 칸에 쓰여 있는 수들의 합을 최대로 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테트로미노는</a:t>
            </a:r>
            <a:r>
              <a:rPr lang="ko-KR" altLang="en-US" sz="1600" dirty="0"/>
              <a:t> 반드시 한 정사각형이 정확히 하나의 칸을 포함하도록 놓아야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회전이나 대칭을 시켜도 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4" y="3042043"/>
            <a:ext cx="10733463" cy="165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종이의 세로 크기 </a:t>
            </a:r>
            <a:r>
              <a:rPr lang="en" altLang="ko-Kore-KR" dirty="0"/>
              <a:t>N</a:t>
            </a:r>
            <a:r>
              <a:rPr lang="ko-KR" altLang="en-US" dirty="0"/>
              <a:t>과 가로 크기 </a:t>
            </a:r>
            <a:r>
              <a:rPr lang="en" altLang="ko-Kore-KR" dirty="0"/>
              <a:t>M</a:t>
            </a:r>
            <a:r>
              <a:rPr lang="ko-KR" altLang="en-US" dirty="0"/>
              <a:t>이 주어진다</a:t>
            </a:r>
            <a:r>
              <a:rPr lang="en-US" altLang="ko-KR" dirty="0"/>
              <a:t>. (4 ≤ </a:t>
            </a:r>
            <a:r>
              <a:rPr lang="en" altLang="ko-Kore-KR" dirty="0"/>
              <a:t>N, M ≤ 500)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둘째 줄부터 </a:t>
            </a:r>
            <a:r>
              <a:rPr lang="en" altLang="ko-Kore-KR" dirty="0"/>
              <a:t>N</a:t>
            </a:r>
            <a:r>
              <a:rPr lang="ko-KR" altLang="en-US" dirty="0"/>
              <a:t>개의 줄에 종이에 쓰여 있는 수가 주어진다</a:t>
            </a:r>
            <a:r>
              <a:rPr lang="en-US" altLang="ko-KR" dirty="0"/>
              <a:t>. </a:t>
            </a:r>
            <a:r>
              <a:rPr lang="en" altLang="ko-Kore-KR" dirty="0" err="1"/>
              <a:t>i</a:t>
            </a:r>
            <a:r>
              <a:rPr lang="ko-KR" altLang="en-US" dirty="0"/>
              <a:t>번째 줄의 </a:t>
            </a:r>
            <a:r>
              <a:rPr lang="en" altLang="ko-Kore-KR" dirty="0"/>
              <a:t>j</a:t>
            </a:r>
            <a:r>
              <a:rPr lang="ko-KR" altLang="en-US" dirty="0"/>
              <a:t>번째 수는 위에서부터 </a:t>
            </a:r>
            <a:r>
              <a:rPr lang="en" altLang="ko-Kore-KR" dirty="0" err="1"/>
              <a:t>i</a:t>
            </a:r>
            <a:r>
              <a:rPr lang="ko-KR" altLang="en-US" dirty="0"/>
              <a:t>번째 칸</a:t>
            </a:r>
            <a:r>
              <a:rPr lang="en-US" altLang="ko-KR" dirty="0"/>
              <a:t>, </a:t>
            </a:r>
            <a:r>
              <a:rPr lang="ko-KR" altLang="en-US" dirty="0"/>
              <a:t>왼쪽에서부터 </a:t>
            </a:r>
            <a:r>
              <a:rPr lang="en" altLang="ko-Kore-KR" dirty="0"/>
              <a:t>j</a:t>
            </a:r>
            <a:r>
              <a:rPr lang="ko-KR" altLang="en-US" dirty="0"/>
              <a:t>번째 칸에 쓰여 있는 수이다</a:t>
            </a:r>
            <a:r>
              <a:rPr lang="en-US" altLang="ko-KR" dirty="0"/>
              <a:t>. </a:t>
            </a:r>
            <a:r>
              <a:rPr lang="ko-KR" altLang="en-US" dirty="0"/>
              <a:t>입력으로 주어지는 수는 </a:t>
            </a:r>
            <a:r>
              <a:rPr lang="en-US" altLang="ko-KR" dirty="0"/>
              <a:t>1,000</a:t>
            </a:r>
            <a:r>
              <a:rPr lang="ko-KR" altLang="en-US" dirty="0"/>
              <a:t>을 넘지 않는 자연수이다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3" y="4971209"/>
            <a:ext cx="1073346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ko-KR" altLang="en-US" sz="1600" dirty="0" err="1"/>
              <a:t>테트로미노가</a:t>
            </a:r>
            <a:r>
              <a:rPr lang="ko-KR" altLang="en-US" sz="1600" dirty="0"/>
              <a:t> 놓인 칸에 쓰인 수들의 합의 최댓값을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402976" y="1231538"/>
            <a:ext cx="5261845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입력된 종이 배열 외각에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3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칸 씩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배열을 더한다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종이배열에서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[0,0]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부터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[M, N]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까지 이동하며 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한칸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씩 모든 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테트로미노의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형태를 입력하며 최대값을 구한다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CE319-1589-FBF0-3262-B0DC21A8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3290"/>
            <a:ext cx="5936473" cy="5668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0761BE-0402-459B-B8D2-4001A7894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99" y="5568610"/>
            <a:ext cx="2137774" cy="843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E9E2FD-D1C7-041B-F9AB-C5079B412C68}"/>
              </a:ext>
            </a:extLst>
          </p:cNvPr>
          <p:cNvSpPr txBox="1"/>
          <p:nvPr/>
        </p:nvSpPr>
        <p:spPr>
          <a:xfrm>
            <a:off x="402976" y="5888732"/>
            <a:ext cx="442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F0000"/>
                </a:solidFill>
              </a:rPr>
              <a:t>Need Study for BFS, DFS</a:t>
            </a:r>
            <a:endParaRPr kumimoji="1" lang="ko-Kore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B730DD-FD8B-FF47-751B-B2EBAB904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3" y="777774"/>
            <a:ext cx="4314566" cy="3058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6C3654-E258-B3A7-0106-5A3B580B1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3" y="3836019"/>
            <a:ext cx="4408914" cy="30095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0E1C4C-C3F2-B610-F60D-D78FC7373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38" y="426613"/>
            <a:ext cx="4006384" cy="34094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544D2B-ABA7-6C6D-8337-4A54E93E3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79" y="3836019"/>
            <a:ext cx="4496110" cy="29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198</Words>
  <Application>Microsoft Macintosh PowerPoint</Application>
  <PresentationFormat>와이드스크린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101</cp:revision>
  <dcterms:created xsi:type="dcterms:W3CDTF">2022-02-11T03:22:38Z</dcterms:created>
  <dcterms:modified xsi:type="dcterms:W3CDTF">2022-05-17T04:01:30Z</dcterms:modified>
</cp:coreProperties>
</file>