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0215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14501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퇴사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https://www.acmicpc.net/problem/14501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오늘부터 </a:t>
            </a:r>
            <a:r>
              <a:rPr lang="en" altLang="ko-Kore-KR" sz="1600" dirty="0"/>
              <a:t>N+1</a:t>
            </a:r>
            <a:r>
              <a:rPr lang="ko-KR" altLang="en-US" sz="1600" dirty="0"/>
              <a:t>일째 되는 날 퇴사를 하기 위해서</a:t>
            </a:r>
            <a:r>
              <a:rPr lang="en-US" altLang="ko-KR" sz="1600" dirty="0"/>
              <a:t>, </a:t>
            </a:r>
            <a:r>
              <a:rPr lang="ko-KR" altLang="en-US" sz="1600" dirty="0"/>
              <a:t>남은 </a:t>
            </a:r>
            <a:r>
              <a:rPr lang="en" altLang="ko-Kore-KR" sz="1600" dirty="0"/>
              <a:t>N</a:t>
            </a:r>
            <a:r>
              <a:rPr lang="ko-KR" altLang="en-US" sz="1600" dirty="0"/>
              <a:t>일 동안 최대한 많은 상담을 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상담은 상담을 완료하는데 걸리는 기간 </a:t>
            </a:r>
            <a:r>
              <a:rPr lang="en" altLang="ko-Kore-KR" sz="1600" dirty="0" err="1"/>
              <a:t>T</a:t>
            </a:r>
            <a:r>
              <a:rPr lang="en" altLang="ko-Kore-KR" sz="1600" baseline="-25000" dirty="0" err="1"/>
              <a:t>i</a:t>
            </a:r>
            <a:r>
              <a:rPr lang="ko-KR" altLang="en-US" sz="1600" dirty="0"/>
              <a:t>와 상담을 했을 때 받을 수 있는 금액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로 이루어져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상담을 하는데 필요한 기간은 </a:t>
            </a:r>
            <a:r>
              <a:rPr lang="en-US" altLang="ko-KR" sz="1600" dirty="0"/>
              <a:t>1</a:t>
            </a:r>
            <a:r>
              <a:rPr lang="ko-KR" altLang="en-US" sz="1600" dirty="0"/>
              <a:t>일보다 클 수 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상담을 할 수는 없다</a:t>
            </a:r>
            <a:r>
              <a:rPr lang="en-US" altLang="ko-KR" sz="1600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en" altLang="ko-Kore-KR" sz="1600" dirty="0"/>
              <a:t>N+1</a:t>
            </a:r>
            <a:r>
              <a:rPr lang="ko-KR" altLang="en-US" sz="1600" dirty="0"/>
              <a:t>일째에는 회사에 없기 때문에</a:t>
            </a:r>
            <a:r>
              <a:rPr lang="en-US" altLang="ko-KR" sz="1600" dirty="0"/>
              <a:t>, 6, 7</a:t>
            </a:r>
            <a:r>
              <a:rPr lang="ko-KR" altLang="en-US" sz="1600" dirty="0"/>
              <a:t>일에 있는 상담을 할 수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상담을 적절히 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백준이가 얻을 수 있는 최대 수익을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560781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 (1 ≤ N ≤ 15)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</a:t>
            </a:r>
            <a:r>
              <a:rPr lang="en" altLang="ko-Kore-KR" sz="1600" dirty="0" err="1"/>
              <a:t>T</a:t>
            </a:r>
            <a:r>
              <a:rPr lang="en" altLang="ko-Kore-KR" sz="1600" baseline="-25000" dirty="0" err="1"/>
              <a:t>i</a:t>
            </a:r>
            <a:r>
              <a:rPr lang="ko-KR" altLang="en-US" sz="1600" dirty="0"/>
              <a:t>와 </a:t>
            </a:r>
            <a:r>
              <a:rPr lang="en" altLang="ko-Kore-KR" sz="1600" dirty="0"/>
              <a:t>P</a:t>
            </a:r>
            <a:r>
              <a:rPr lang="en" altLang="ko-Kore-KR" sz="1600" baseline="-25000" dirty="0"/>
              <a:t>i</a:t>
            </a:r>
            <a:r>
              <a:rPr lang="ko-KR" altLang="en-US" sz="1600" dirty="0"/>
              <a:t>가 공백으로 구분되며</a:t>
            </a:r>
            <a:r>
              <a:rPr lang="en-US" altLang="ko-KR" sz="1600" dirty="0"/>
              <a:t>, 1</a:t>
            </a:r>
            <a:r>
              <a:rPr lang="ko-KR" altLang="en-US" sz="1600" dirty="0"/>
              <a:t>일부터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일까지 순서대로 주어진다</a:t>
            </a:r>
            <a:r>
              <a:rPr lang="en-US" altLang="ko-KR" sz="1600" dirty="0"/>
              <a:t>. (1 ≤ </a:t>
            </a:r>
            <a:r>
              <a:rPr lang="en" altLang="ko-Kore-KR" sz="1600" dirty="0" err="1"/>
              <a:t>T</a:t>
            </a:r>
            <a:r>
              <a:rPr lang="en" altLang="ko-Kore-KR" sz="1600" baseline="-25000" dirty="0" err="1"/>
              <a:t>i</a:t>
            </a:r>
            <a:r>
              <a:rPr lang="en" altLang="ko-Kore-KR" sz="1600" dirty="0"/>
              <a:t> ≤ 5, 1 ≤ P</a:t>
            </a:r>
            <a:r>
              <a:rPr lang="en" altLang="ko-Kore-KR" sz="1600" baseline="-25000" dirty="0"/>
              <a:t>i</a:t>
            </a:r>
            <a:r>
              <a:rPr lang="en" altLang="ko-Kore-KR" sz="1600" dirty="0"/>
              <a:t> ≤ 1,000)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14168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백준이가 얻을 수 있는 최대 이익을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4061F-9D8B-6497-4CE5-86E8B76FC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2" y="1208315"/>
            <a:ext cx="6549099" cy="4962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26163-55A0-A036-C3BD-3DC3AE55554D}"/>
              </a:ext>
            </a:extLst>
          </p:cNvPr>
          <p:cNvSpPr txBox="1"/>
          <p:nvPr/>
        </p:nvSpPr>
        <p:spPr>
          <a:xfrm>
            <a:off x="313765" y="1208315"/>
            <a:ext cx="4911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 err="1"/>
              <a:t>dp</a:t>
            </a:r>
            <a:r>
              <a:rPr kumimoji="1" lang="en-US" altLang="ko-Kore-KR" sz="1600" dirty="0"/>
              <a:t> : N</a:t>
            </a:r>
            <a:r>
              <a:rPr kumimoji="1" lang="ko-KR" altLang="en-US" sz="1600" dirty="0"/>
              <a:t>일에 얻을 수 있는 최대 수익</a:t>
            </a:r>
            <a:endParaRPr kumimoji="1" lang="en-US" altLang="ko-Kore-KR" sz="1600" dirty="0"/>
          </a:p>
          <a:p>
            <a:endParaRPr kumimoji="1" lang="en-US" altLang="ko-Kore-KR" sz="1600" dirty="0"/>
          </a:p>
          <a:p>
            <a:r>
              <a:rPr kumimoji="1" lang="ko-Kore-KR" altLang="en-US" sz="1600" dirty="0"/>
              <a:t>점화식</a:t>
            </a:r>
            <a:r>
              <a:rPr kumimoji="1" lang="en-US" altLang="ko-Kore-KR" sz="1600" dirty="0"/>
              <a:t>:</a:t>
            </a:r>
          </a:p>
          <a:p>
            <a:r>
              <a:rPr kumimoji="1" lang="ko-KR" altLang="en-US" sz="1600" dirty="0"/>
              <a:t>현재 날짜에서 소요 시간과 비용을 더해 </a:t>
            </a:r>
            <a:r>
              <a:rPr kumimoji="1" lang="en-US" altLang="ko-KR" sz="1600" dirty="0" err="1"/>
              <a:t>dp</a:t>
            </a:r>
            <a:r>
              <a:rPr kumimoji="1" lang="ko-KR" altLang="en-US" sz="1600" dirty="0"/>
              <a:t>에 저장한다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ko-KR" altLang="en-US" sz="1600" dirty="0"/>
              <a:t>이후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중복될 때 </a:t>
            </a:r>
            <a:r>
              <a:rPr kumimoji="1" lang="ko-KR" altLang="en-US" sz="1600" dirty="0" err="1"/>
              <a:t>최대값을넣는다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ore-KR" sz="1600" dirty="0" err="1"/>
              <a:t>dp</a:t>
            </a:r>
            <a:r>
              <a:rPr kumimoji="1" lang="en-US" altLang="ko-Kore-KR" sz="1600" dirty="0"/>
              <a:t>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 + t[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]] = max(</a:t>
            </a:r>
            <a:r>
              <a:rPr kumimoji="1" lang="en-US" altLang="ko-Kore-KR" sz="1600" dirty="0" err="1"/>
              <a:t>dp</a:t>
            </a:r>
            <a:r>
              <a:rPr kumimoji="1" lang="en-US" altLang="ko-Kore-KR" sz="1600" dirty="0"/>
              <a:t>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 + t[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]], </a:t>
            </a:r>
            <a:r>
              <a:rPr kumimoji="1" lang="en-US" altLang="ko-Kore-KR" sz="1600" dirty="0" err="1"/>
              <a:t>dp</a:t>
            </a:r>
            <a:r>
              <a:rPr kumimoji="1" lang="en-US" altLang="ko-Kore-KR" sz="1600" dirty="0"/>
              <a:t>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] + p[</a:t>
            </a:r>
            <a:r>
              <a:rPr kumimoji="1" lang="en-US" altLang="ko-Kore-KR" sz="1600" dirty="0" err="1"/>
              <a:t>i</a:t>
            </a:r>
            <a:r>
              <a:rPr kumimoji="1" lang="en-US" altLang="ko-Kore-KR" sz="1600" dirty="0"/>
              <a:t>])</a:t>
            </a:r>
            <a:endParaRPr kumimoji="1" lang="ko-Kore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B0720-1C7B-D3E6-90B3-0275DACF0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5" y="5278448"/>
            <a:ext cx="2339366" cy="89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227</Words>
  <Application>Microsoft Macintosh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154</cp:revision>
  <dcterms:created xsi:type="dcterms:W3CDTF">2022-02-11T03:22:38Z</dcterms:created>
  <dcterms:modified xsi:type="dcterms:W3CDTF">2022-05-23T04:16:26Z</dcterms:modified>
</cp:coreProperties>
</file>