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9" r:id="rId3"/>
    <p:sldId id="26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64"/>
  </p:normalViewPr>
  <p:slideViewPr>
    <p:cSldViewPr snapToGrid="0">
      <p:cViewPr varScale="1">
        <p:scale>
          <a:sx n="114" d="100"/>
          <a:sy n="114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2022. 7. 4.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0138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2022. 7. 4.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450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450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79583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14503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로봇 청소기 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https://www.acmicpc.net/problem/14503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65" y="937143"/>
            <a:ext cx="11506529" cy="4522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로봇 청소기가 주어졌을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청소하는 영역의 개수를 구하는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로봇 청소기가 있는 장소는 </a:t>
            </a:r>
            <a:r>
              <a:rPr lang="en" altLang="ko-Kore-KR" sz="1600" dirty="0"/>
              <a:t>N×M </a:t>
            </a:r>
            <a:r>
              <a:rPr lang="ko-KR" altLang="en-US" sz="1600" dirty="0"/>
              <a:t>크기의 직사각형으로 나타낼 수 있으며</a:t>
            </a:r>
            <a:r>
              <a:rPr lang="en-US" altLang="ko-KR" sz="1600" dirty="0"/>
              <a:t>, 1×1</a:t>
            </a:r>
            <a:r>
              <a:rPr lang="ko-KR" altLang="en-US" sz="1600" dirty="0"/>
              <a:t>크기의 정사각형 칸으로 나누어져 있다</a:t>
            </a:r>
            <a:r>
              <a:rPr lang="en-US" altLang="ko-KR" sz="1600" dirty="0"/>
              <a:t>. </a:t>
            </a:r>
            <a:r>
              <a:rPr lang="ko-KR" altLang="en-US" sz="1600" dirty="0"/>
              <a:t>각각의 칸은 벽 또는 빈 칸이다</a:t>
            </a:r>
            <a:r>
              <a:rPr lang="en-US" altLang="ko-KR" sz="1600" dirty="0"/>
              <a:t>. </a:t>
            </a:r>
            <a:r>
              <a:rPr lang="ko-KR" altLang="en-US" sz="1600" dirty="0"/>
              <a:t>청소기는 바라보는 방향이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이 방향은 동</a:t>
            </a:r>
            <a:r>
              <a:rPr lang="en-US" altLang="ko-KR" sz="1600" dirty="0"/>
              <a:t>, </a:t>
            </a:r>
            <a:r>
              <a:rPr lang="ko-KR" altLang="en-US" sz="1600" dirty="0"/>
              <a:t>서</a:t>
            </a:r>
            <a:r>
              <a:rPr lang="en-US" altLang="ko-KR" sz="1600" dirty="0"/>
              <a:t>, </a:t>
            </a:r>
            <a:r>
              <a:rPr lang="ko-KR" altLang="en-US" sz="1600" dirty="0"/>
              <a:t>남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북중</a:t>
            </a:r>
            <a:r>
              <a:rPr lang="ko-KR" altLang="en-US" sz="1600" dirty="0"/>
              <a:t> 하나이다</a:t>
            </a:r>
            <a:r>
              <a:rPr lang="en-US" altLang="ko-KR" sz="1600" dirty="0"/>
              <a:t>. </a:t>
            </a:r>
            <a:r>
              <a:rPr lang="ko-KR" altLang="en-US" sz="1600" dirty="0"/>
              <a:t>지도의 북쪽에서부터 </a:t>
            </a:r>
            <a:r>
              <a:rPr lang="en" altLang="ko-Kore-KR" sz="1600" dirty="0"/>
              <a:t>r</a:t>
            </a:r>
            <a:r>
              <a:rPr lang="ko-KR" altLang="en-US" sz="1600" dirty="0"/>
              <a:t>번째</a:t>
            </a:r>
            <a:r>
              <a:rPr lang="en-US" altLang="ko-KR" sz="1600" dirty="0"/>
              <a:t>, </a:t>
            </a:r>
            <a:r>
              <a:rPr lang="ko-KR" altLang="en-US" sz="1600" dirty="0"/>
              <a:t>서쪽에서부터 </a:t>
            </a:r>
            <a:r>
              <a:rPr lang="en" altLang="ko-Kore-KR" sz="1600" dirty="0"/>
              <a:t>c</a:t>
            </a:r>
            <a:r>
              <a:rPr lang="ko-KR" altLang="en-US" sz="1600" dirty="0"/>
              <a:t>번째로 위치한 칸은 </a:t>
            </a:r>
            <a:r>
              <a:rPr lang="en-US" altLang="ko-KR" sz="1600" dirty="0"/>
              <a:t>(</a:t>
            </a:r>
            <a:r>
              <a:rPr lang="en" altLang="ko-Kore-KR" sz="1600" dirty="0"/>
              <a:t>r, c)</a:t>
            </a:r>
            <a:r>
              <a:rPr lang="ko-KR" altLang="en-US" sz="1600" dirty="0"/>
              <a:t>로 나타낼 수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로봇 청소기는 다음과 같이 작동한다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현재 위치를 청소한다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현재 위치에서 다음을 반복하면서 인접한 칸을 탐색한다</a:t>
            </a:r>
            <a:r>
              <a:rPr lang="en-US" altLang="ko-KR" sz="1600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ko-KR" altLang="en-US" sz="1600" dirty="0"/>
              <a:t>현재 위치의 바로 왼쪽에 아직 청소하지 않은 빈 공간이 존재한다면</a:t>
            </a:r>
            <a:r>
              <a:rPr lang="en-US" altLang="ko-KR" sz="1600" dirty="0"/>
              <a:t>, </a:t>
            </a:r>
            <a:r>
              <a:rPr lang="ko-KR" altLang="en-US" sz="1600" dirty="0"/>
              <a:t>왼쪽 방향으로 회전한 다음 한 칸을 전진하고 </a:t>
            </a:r>
            <a:r>
              <a:rPr lang="en-US" altLang="ko-KR" sz="1600" dirty="0"/>
              <a:t>1</a:t>
            </a:r>
            <a:r>
              <a:rPr lang="ko-KR" altLang="en-US" sz="1600" dirty="0"/>
              <a:t>번으로 돌아간다</a:t>
            </a:r>
            <a:r>
              <a:rPr lang="en-US" altLang="ko-KR" sz="1600" dirty="0"/>
              <a:t>. </a:t>
            </a:r>
            <a:r>
              <a:rPr lang="ko-KR" altLang="en-US" sz="1600" dirty="0"/>
              <a:t>그렇지 않을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왼쪽 방향으로 회전한다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이때</a:t>
            </a:r>
            <a:r>
              <a:rPr lang="en-US" altLang="ko-KR" sz="1600" dirty="0"/>
              <a:t>, </a:t>
            </a:r>
            <a:r>
              <a:rPr lang="ko-KR" altLang="en-US" sz="1600" dirty="0"/>
              <a:t>왼쪽은 현재 바라보는 방향을 기준으로 한다</a:t>
            </a:r>
            <a:r>
              <a:rPr lang="en-US" altLang="ko-KR" sz="1600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altLang="ko-KR" sz="1600" dirty="0"/>
              <a:t>1</a:t>
            </a:r>
            <a:r>
              <a:rPr lang="ko-KR" altLang="en-US" sz="1600" dirty="0"/>
              <a:t>번으로 돌아가거나 후진하지 않고 </a:t>
            </a:r>
            <a:r>
              <a:rPr lang="en-US" altLang="ko-KR" sz="1600" dirty="0"/>
              <a:t>2</a:t>
            </a:r>
            <a:r>
              <a:rPr lang="en" altLang="ko-Kore-KR" sz="1600" dirty="0"/>
              <a:t>a</a:t>
            </a:r>
            <a:r>
              <a:rPr lang="ko-KR" altLang="en-US" sz="1600" dirty="0"/>
              <a:t>번 단계가 연속으로 네 번 실행되었을 경우</a:t>
            </a:r>
            <a:r>
              <a:rPr lang="en-US" altLang="ko-KR" sz="1600" dirty="0"/>
              <a:t>, </a:t>
            </a:r>
            <a:r>
              <a:rPr lang="ko-KR" altLang="en-US" sz="1600" dirty="0"/>
              <a:t>바로 뒤쪽이 벽이라면 작동을 멈춘다</a:t>
            </a:r>
            <a:r>
              <a:rPr lang="en-US" altLang="ko-KR" sz="1600" dirty="0"/>
              <a:t>. </a:t>
            </a:r>
            <a:r>
              <a:rPr lang="ko-KR" altLang="en-US" sz="1600" dirty="0"/>
              <a:t>그렇지 않다면 한 칸 후진한다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79583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14503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로봇 청소기 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https://www.acmicpc.net/problem/14503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42735" y="868349"/>
            <a:ext cx="11506529" cy="3784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세로 크기 </a:t>
            </a:r>
            <a:r>
              <a:rPr lang="en" altLang="ko-Kore-KR" sz="1600" dirty="0"/>
              <a:t>N</a:t>
            </a:r>
            <a:r>
              <a:rPr lang="ko-KR" altLang="en-US" sz="1600" dirty="0"/>
              <a:t>과 가로 크기 </a:t>
            </a:r>
            <a:r>
              <a:rPr lang="en" altLang="ko-Kore-KR" sz="1600" dirty="0"/>
              <a:t>M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(3 ≤ </a:t>
            </a:r>
            <a:r>
              <a:rPr lang="en" altLang="ko-Kore-KR" sz="1600" dirty="0"/>
              <a:t>N, M ≤ 50)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둘째 줄에 로봇 청소기가 있는 칸의 좌표 </a:t>
            </a:r>
            <a:r>
              <a:rPr lang="en-US" altLang="ko-KR" sz="1600" dirty="0"/>
              <a:t>(</a:t>
            </a:r>
            <a:r>
              <a:rPr lang="en" altLang="ko-Kore-KR" sz="1600" dirty="0"/>
              <a:t>r, c)</a:t>
            </a:r>
            <a:r>
              <a:rPr lang="ko-KR" altLang="en-US" sz="1600" dirty="0"/>
              <a:t>와 바라보는 방향 </a:t>
            </a:r>
            <a:r>
              <a:rPr lang="en" altLang="ko-Kore-KR" sz="1600" dirty="0"/>
              <a:t>d</a:t>
            </a:r>
            <a:r>
              <a:rPr lang="ko-KR" altLang="en-US" sz="1600" dirty="0"/>
              <a:t>가 주어진다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d</a:t>
            </a:r>
            <a:r>
              <a:rPr lang="ko-KR" altLang="en-US" sz="1600" dirty="0"/>
              <a:t>가 </a:t>
            </a:r>
            <a:r>
              <a:rPr lang="en-US" altLang="ko-KR" sz="1600" dirty="0"/>
              <a:t>0</a:t>
            </a:r>
            <a:r>
              <a:rPr lang="ko-KR" altLang="en-US" sz="1600" dirty="0"/>
              <a:t>인 경우에는 북쪽을</a:t>
            </a:r>
            <a:r>
              <a:rPr lang="en-US" altLang="ko-KR" sz="1600" dirty="0"/>
              <a:t>, 1</a:t>
            </a:r>
            <a:r>
              <a:rPr lang="ko-KR" altLang="en-US" sz="1600" dirty="0"/>
              <a:t>인 경우에는 동쪽을</a:t>
            </a:r>
            <a:r>
              <a:rPr lang="en-US" altLang="ko-KR" sz="1600" dirty="0"/>
              <a:t>, 2</a:t>
            </a:r>
            <a:r>
              <a:rPr lang="ko-KR" altLang="en-US" sz="1600" dirty="0"/>
              <a:t>인 경우에는 남쪽을</a:t>
            </a:r>
            <a:r>
              <a:rPr lang="en-US" altLang="ko-KR" sz="16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3</a:t>
            </a:r>
            <a:r>
              <a:rPr lang="ko-KR" altLang="en-US" sz="1600" dirty="0"/>
              <a:t>인 경우에는 서쪽을 바라보고 있는 것이다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셋째 줄부터 </a:t>
            </a:r>
            <a:r>
              <a:rPr lang="en" altLang="ko-Kore-KR" sz="1600" dirty="0"/>
              <a:t>N</a:t>
            </a:r>
            <a:r>
              <a:rPr lang="ko-KR" altLang="en-US" sz="1600" dirty="0"/>
              <a:t>개의 줄에 장소의 상태가 북쪽부터 남쪽 순서대로</a:t>
            </a:r>
            <a:r>
              <a:rPr lang="en-US" altLang="ko-KR" sz="16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각 줄은 서쪽부터 동쪽 순서대로 주어진다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빈 칸은 </a:t>
            </a:r>
            <a:r>
              <a:rPr lang="en-US" altLang="ko-KR" sz="1600" dirty="0"/>
              <a:t>0, </a:t>
            </a:r>
            <a:r>
              <a:rPr lang="ko-KR" altLang="en-US" sz="1600" dirty="0"/>
              <a:t>벽은 </a:t>
            </a:r>
            <a:r>
              <a:rPr lang="en-US" altLang="ko-KR" sz="1600" dirty="0"/>
              <a:t>1</a:t>
            </a:r>
            <a:r>
              <a:rPr lang="ko-KR" altLang="en-US" sz="1600" dirty="0"/>
              <a:t>로 주어진다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지도의 첫 행</a:t>
            </a:r>
            <a:r>
              <a:rPr lang="en-US" altLang="ko-KR" sz="1600" dirty="0"/>
              <a:t>, </a:t>
            </a:r>
            <a:r>
              <a:rPr lang="ko-KR" altLang="en-US" sz="1600" dirty="0"/>
              <a:t>마지막 행</a:t>
            </a:r>
            <a:r>
              <a:rPr lang="en-US" altLang="ko-KR" sz="1600" dirty="0"/>
              <a:t>, </a:t>
            </a:r>
            <a:r>
              <a:rPr lang="ko-KR" altLang="en-US" sz="1600" dirty="0"/>
              <a:t>첫 열</a:t>
            </a:r>
            <a:r>
              <a:rPr lang="en-US" altLang="ko-KR" sz="1600" dirty="0"/>
              <a:t>, </a:t>
            </a:r>
            <a:r>
              <a:rPr lang="ko-KR" altLang="en-US" sz="1600" dirty="0"/>
              <a:t>마지막 열에 있는 모든 칸은 벽이다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로봇 청소기가 있는 칸의 상태는 항상 빈 칸이다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65" y="5160065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로봇 청소기가 청소하는 칸의 개수를 출력한다</a:t>
            </a:r>
            <a:r>
              <a:rPr lang="en-US" altLang="ko-KR" sz="16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3FC46E-B965-0A20-B3C4-BF2CB1731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966" y="2633719"/>
            <a:ext cx="4604269" cy="315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1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8BCF39-500B-15D9-F0EA-099B10691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6" y="830761"/>
            <a:ext cx="5949653" cy="57314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ABC062-F97F-DC32-A216-2D0D4D78B2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485" y="295835"/>
            <a:ext cx="3584652" cy="41048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CF1F3E-7BEE-7709-6AF6-DB060C0698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485" y="4400709"/>
            <a:ext cx="3584652" cy="22210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4271D9-1A17-EF00-550C-C7260C3F27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49" y="5699059"/>
            <a:ext cx="27305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64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327</Words>
  <Application>Microsoft Macintosh PowerPoint</Application>
  <PresentationFormat>와이드스크린</PresentationFormat>
  <Paragraphs>26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281</cp:revision>
  <dcterms:created xsi:type="dcterms:W3CDTF">2022-02-11T03:22:38Z</dcterms:created>
  <dcterms:modified xsi:type="dcterms:W3CDTF">2022-07-04T01:40:56Z</dcterms:modified>
</cp:coreProperties>
</file>