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114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916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1463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만들기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https://www.acmicpc.net/problem/1463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267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" altLang="ko-Kore-KR" sz="1600" dirty="0"/>
              <a:t>X</a:t>
            </a:r>
            <a:r>
              <a:rPr lang="ko-KR" altLang="en-US" sz="1600" dirty="0"/>
              <a:t>에 사용할 수 있는 연산은 다음과 같이 세 가지 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X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나누어 떨어지면</a:t>
            </a:r>
            <a:r>
              <a:rPr lang="en-US" altLang="ko-KR" sz="1600" dirty="0"/>
              <a:t>, 3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X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로 나누어 떨어지면</a:t>
            </a:r>
            <a:r>
              <a:rPr lang="en-US" altLang="ko-KR" sz="1600" dirty="0"/>
              <a:t>, 2</a:t>
            </a:r>
            <a:r>
              <a:rPr lang="ko-KR" altLang="en-US" sz="1600" dirty="0"/>
              <a:t>로 나눈다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을 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 </a:t>
            </a:r>
            <a:r>
              <a:rPr lang="ko-KR" altLang="en-US" sz="1600" dirty="0"/>
              <a:t>위와 같은 연산 세 개를 적절히 사용해서 </a:t>
            </a:r>
            <a:r>
              <a:rPr lang="en-US" altLang="ko-KR" sz="1600" dirty="0"/>
              <a:t>1</a:t>
            </a:r>
            <a:r>
              <a:rPr lang="ko-KR" altLang="en-US" sz="1600" dirty="0"/>
              <a:t>을 만들려고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연산을 사용하는 횟수의 최솟값을 </a:t>
            </a:r>
            <a:r>
              <a:rPr lang="ko-KR" altLang="en-US" sz="1600" dirty="0" err="1"/>
              <a:t>출력하시오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4062007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</a:t>
            </a:r>
            <a:r>
              <a:rPr lang="en-US" altLang="ko-KR" sz="1600" baseline="30000" dirty="0"/>
              <a:t>6</a:t>
            </a:r>
            <a:r>
              <a:rPr lang="ko-KR" altLang="en-US" sz="1600" dirty="0"/>
              <a:t>보다 작거나 같은 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27535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연산을 하는 횟수의 최솟값을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1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  <a:r>
              <a:rPr lang="en-US" altLang="ko-KR" b="1" dirty="0"/>
              <a:t>(DFS)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D4C1BB-7659-8D10-325C-698BABAC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1049454"/>
            <a:ext cx="8154174" cy="52213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D0F049-A97B-CEFB-038B-50E1BA6AA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02" y="5661238"/>
            <a:ext cx="2806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 </a:t>
            </a:r>
            <a:r>
              <a:rPr lang="en-US" altLang="ko-KR" b="1" dirty="0"/>
              <a:t>(</a:t>
            </a:r>
            <a:r>
              <a:rPr lang="ko-KR" altLang="en-US" b="1" dirty="0"/>
              <a:t>다이나믹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13E3F-0B83-848E-AA29-089BD0CC6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19" y="1129680"/>
            <a:ext cx="9406562" cy="50592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A81588-0048-0FBD-92BF-3A011A082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81" y="5072255"/>
            <a:ext cx="2755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1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123</Words>
  <Application>Microsoft Macintosh PowerPoint</Application>
  <PresentationFormat>와이드스크린</PresentationFormat>
  <Paragraphs>17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173</cp:revision>
  <dcterms:created xsi:type="dcterms:W3CDTF">2022-02-11T03:22:38Z</dcterms:created>
  <dcterms:modified xsi:type="dcterms:W3CDTF">2022-06-03T08:14:35Z</dcterms:modified>
</cp:coreProperties>
</file>