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0266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14889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스타트와 링크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https://www.acmicpc.net/problem/14889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축구를 하기 위해 모인 사람은 총 </a:t>
            </a:r>
            <a:r>
              <a:rPr lang="en" altLang="ko-Kore-KR" sz="1600" dirty="0"/>
              <a:t>N</a:t>
            </a:r>
            <a:r>
              <a:rPr lang="ko-KR" altLang="en-US" sz="1600" dirty="0"/>
              <a:t>명</a:t>
            </a:r>
            <a:r>
              <a:rPr lang="en-US" altLang="ko-KR" sz="1600" dirty="0"/>
              <a:t>(</a:t>
            </a:r>
            <a:r>
              <a:rPr lang="ko-KR" altLang="en-US" sz="1600" dirty="0"/>
              <a:t>짝수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 </a:t>
            </a:r>
            <a:r>
              <a:rPr lang="en" altLang="ko-Kore-KR" sz="1600" dirty="0"/>
              <a:t>N/2</a:t>
            </a:r>
            <a:r>
              <a:rPr lang="ko-KR" altLang="en-US" sz="1600" dirty="0"/>
              <a:t>명으로 이루어진 스타트 팀과 링크 팀으로 사람들을 나눠야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사람에게 번호를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 err="1"/>
              <a:t>까지로</a:t>
            </a:r>
            <a:r>
              <a:rPr lang="ko-KR" altLang="en-US" sz="1600" dirty="0"/>
              <a:t> 배정했고</a:t>
            </a:r>
            <a:r>
              <a:rPr lang="en-US" altLang="ko-KR" sz="1600" dirty="0"/>
              <a:t>, </a:t>
            </a:r>
            <a:r>
              <a:rPr lang="ko-KR" altLang="en-US" sz="1600" dirty="0"/>
              <a:t>아래와 같은 능력치를 조사했다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능력치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사람과 </a:t>
            </a:r>
            <a:r>
              <a:rPr lang="en" altLang="ko-Kore-KR" sz="1600" dirty="0"/>
              <a:t>j</a:t>
            </a:r>
            <a:r>
              <a:rPr lang="ko-KR" altLang="en-US" sz="1600" dirty="0"/>
              <a:t>번 사람이 같은 팀에 속했을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팀에 더해지는 능력치이다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팀의 능력치는 팀에 속한 모든 쌍의 능력치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의 합이다</a:t>
            </a:r>
            <a:r>
              <a:rPr lang="en-US" altLang="ko-KR" sz="1600" dirty="0"/>
              <a:t>.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ji</a:t>
            </a:r>
            <a:r>
              <a:rPr lang="ko-KR" altLang="en-US" sz="1600" dirty="0"/>
              <a:t>와 다를 수도 있으며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사람과 </a:t>
            </a:r>
            <a:r>
              <a:rPr lang="en" altLang="ko-Kore-KR" sz="1600" dirty="0"/>
              <a:t>j</a:t>
            </a:r>
            <a:r>
              <a:rPr lang="ko-KR" altLang="en-US" sz="1600" dirty="0"/>
              <a:t>번 사람이 같은 팀에 속했을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팀에 더해지는 능력치는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와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ji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3560781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</a:t>
            </a:r>
            <a:r>
              <a:rPr lang="en" altLang="ko-Kore-KR" sz="1600" dirty="0"/>
              <a:t>N(4 ≤ N ≤ 20, N</a:t>
            </a:r>
            <a:r>
              <a:rPr lang="ko-KR" altLang="en-US" sz="1600" dirty="0"/>
              <a:t>은 짝수</a:t>
            </a:r>
            <a:r>
              <a:rPr lang="en-US" altLang="ko-KR" sz="1600" dirty="0"/>
              <a:t>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 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</a:t>
            </a:r>
            <a:r>
              <a:rPr lang="en" altLang="ko-Kore-KR" sz="1600" dirty="0"/>
              <a:t>S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각 줄은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수로 이루어져 있고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번 줄의 </a:t>
            </a:r>
            <a:r>
              <a:rPr lang="en" altLang="ko-Kore-KR" sz="1600" dirty="0"/>
              <a:t>j</a:t>
            </a:r>
            <a:r>
              <a:rPr lang="ko-KR" altLang="en-US" sz="1600" dirty="0"/>
              <a:t>번째 수는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en" altLang="ko-Kore-KR" sz="1600" dirty="0"/>
              <a:t> 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ii</a:t>
            </a:r>
            <a:r>
              <a:rPr lang="ko-KR" altLang="en-US" sz="1600" dirty="0"/>
              <a:t>는 항상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</a:t>
            </a:r>
            <a:r>
              <a:rPr lang="en" altLang="ko-Kore-KR" sz="1600" dirty="0" err="1"/>
              <a:t>S</a:t>
            </a:r>
            <a:r>
              <a:rPr lang="en" altLang="ko-Kore-KR" sz="1600" baseline="-25000" dirty="0" err="1"/>
              <a:t>ij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</a:t>
            </a:r>
            <a:r>
              <a:rPr lang="ko-KR" altLang="en-US" sz="1600" dirty="0"/>
              <a:t>보다 작거나 같은 정수이다</a:t>
            </a:r>
            <a:r>
              <a:rPr lang="en-US" altLang="ko-KR" sz="1600" dirty="0"/>
              <a:t>.</a:t>
            </a:r>
            <a:endParaRPr lang="en" altLang="ko-Kore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543128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스타트 팀과 링크 팀의 능력치의 차이의 최솟값을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157897-8D18-869C-F1F7-E00D7124B216}"/>
              </a:ext>
            </a:extLst>
          </p:cNvPr>
          <p:cNvGrpSpPr/>
          <p:nvPr/>
        </p:nvGrpSpPr>
        <p:grpSpPr>
          <a:xfrm>
            <a:off x="8134714" y="295835"/>
            <a:ext cx="3406797" cy="6422448"/>
            <a:chOff x="5937924" y="217776"/>
            <a:chExt cx="3406797" cy="64224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D795912-648F-B5F9-0A2C-B1B8BC81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924" y="4788704"/>
              <a:ext cx="3406797" cy="18515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1E3A4D-237B-2497-6A07-DFE45CDA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924" y="217776"/>
              <a:ext cx="3406797" cy="461137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4120A14-DF33-68D8-2A15-F35750BDE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034512"/>
            <a:ext cx="7075759" cy="5369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C8DC79-251F-F1F5-430F-80C9AC757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38" y="5652590"/>
            <a:ext cx="2003485" cy="7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199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155</cp:revision>
  <dcterms:created xsi:type="dcterms:W3CDTF">2022-02-11T03:22:38Z</dcterms:created>
  <dcterms:modified xsi:type="dcterms:W3CDTF">2022-05-24T04:22:49Z</dcterms:modified>
</cp:coreProperties>
</file>