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8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89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25241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14890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/>
              <a:t> 경사로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https://www.acmicpc.net/problem/14890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크기가 </a:t>
            </a:r>
            <a:r>
              <a:rPr lang="en" altLang="ko-Kore-KR" sz="1600" dirty="0"/>
              <a:t>N×N</a:t>
            </a:r>
            <a:r>
              <a:rPr lang="ko-KR" altLang="en-US" sz="1600" dirty="0"/>
              <a:t>인 지도가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지도의 각 칸에는 그 곳의 높이가 적혀져 있다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오늘은 이 지도에서 지나갈 수 있는 길이 몇 개 있는지 알아보려고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길이란 한 행 또는 한 열 전부를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한쪽 끝에서 </a:t>
            </a:r>
            <a:r>
              <a:rPr lang="ko-KR" altLang="en-US" sz="1600" dirty="0" err="1"/>
              <a:t>다른쪽</a:t>
            </a:r>
            <a:r>
              <a:rPr lang="ko-KR" altLang="en-US" sz="1600" dirty="0"/>
              <a:t> 끝까지 지나가는 것이다</a:t>
            </a:r>
            <a:r>
              <a:rPr lang="en-US" altLang="ko-KR" sz="1600" dirty="0"/>
              <a:t>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3328583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 (2 ≤ N ≤ 100)</a:t>
            </a:r>
            <a:r>
              <a:rPr lang="ko-KR" altLang="en-US" sz="1600" dirty="0"/>
              <a:t>과 </a:t>
            </a:r>
            <a:r>
              <a:rPr lang="en" altLang="ko-Kore-KR" sz="1600" dirty="0"/>
              <a:t>L (1 ≤ L ≤ N)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 지도가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칸의 높이는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515018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 줄에 지나갈 수 있는 길의 개수를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4ABCFA-0EC1-AA11-0858-F492CA098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78" y="2028448"/>
            <a:ext cx="2976400" cy="2884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1713C1-E48F-5543-510B-508D6B4E8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31" y="5315531"/>
            <a:ext cx="6262494" cy="9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273AD-DB16-CECF-7E27-78F689875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93" y="509050"/>
            <a:ext cx="5597138" cy="60987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124F65-0B8C-ECC9-0394-AD0CE4D6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5293267"/>
            <a:ext cx="2832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05EE78-F430-D5FA-6865-1E7022C03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" y="1254968"/>
            <a:ext cx="5861873" cy="49065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64B23-0062-7F3C-7667-BB5492CBC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14" y="1254968"/>
            <a:ext cx="5748978" cy="49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122</Words>
  <Application>Microsoft Macintosh PowerPoint</Application>
  <PresentationFormat>와이드스크린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267</cp:revision>
  <dcterms:created xsi:type="dcterms:W3CDTF">2022-02-11T03:22:38Z</dcterms:created>
  <dcterms:modified xsi:type="dcterms:W3CDTF">2022-07-04T01:22:22Z</dcterms:modified>
</cp:coreProperties>
</file>