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70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0988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15649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(1) (</a:t>
            </a:r>
            <a:r>
              <a:rPr lang="en-US" altLang="ko-KR" dirty="0">
                <a:hlinkClick r:id="rId3"/>
              </a:rPr>
              <a:t>https://www.acmicpc.net/problem/15649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 자연수 중에서 중복 없이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2" y="27014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2" y="392173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DFS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이용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depth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가 지정된 값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 m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에 이를 때까지 탐색반복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동일한 숫자는 반복할 수 없기때문에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contain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사용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188B-3F52-735C-D705-8E707CDA9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1"/>
          <a:stretch/>
        </p:blipFill>
        <p:spPr>
          <a:xfrm>
            <a:off x="5800201" y="1477576"/>
            <a:ext cx="5930882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12A48-D179-235A-DC2C-B3EF362C6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15" y="768968"/>
            <a:ext cx="8305800" cy="567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D0CA3-689F-D180-068F-59920B030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15" y="5823568"/>
            <a:ext cx="2717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134</Words>
  <Application>Microsoft Macintosh PowerPoint</Application>
  <PresentationFormat>와이드스크린</PresentationFormat>
  <Paragraphs>20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121</cp:revision>
  <dcterms:created xsi:type="dcterms:W3CDTF">2022-02-11T03:22:38Z</dcterms:created>
  <dcterms:modified xsi:type="dcterms:W3CDTF">2022-05-19T03:22:03Z</dcterms:modified>
</cp:coreProperties>
</file>