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5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 autoAdjust="0"/>
    <p:restoredTop sz="96081"/>
  </p:normalViewPr>
  <p:slideViewPr>
    <p:cSldViewPr snapToGrid="0">
      <p:cViewPr varScale="1">
        <p:scale>
          <a:sx n="115" d="100"/>
          <a:sy n="115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003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2022. 5. 19.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74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736524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15650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과 </a:t>
            </a:r>
            <a:r>
              <a:rPr lang="en-US" altLang="ko-KR" dirty="0"/>
              <a:t>M (2) (</a:t>
            </a:r>
            <a:r>
              <a:rPr lang="en-US" altLang="ko-KR" dirty="0">
                <a:hlinkClick r:id="rId3"/>
              </a:rPr>
              <a:t>https://www.acmicpc.net/problem/15650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53" y="1235474"/>
            <a:ext cx="11506529" cy="1568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자연수 </a:t>
            </a:r>
            <a:r>
              <a:rPr lang="en" altLang="ko-Kore-KR" sz="1600" dirty="0"/>
              <a:t>N</a:t>
            </a:r>
            <a:r>
              <a:rPr lang="ko-KR" altLang="en-US" sz="1600" dirty="0"/>
              <a:t>과 </a:t>
            </a:r>
            <a:r>
              <a:rPr lang="en" altLang="ko-Kore-KR" sz="1600" dirty="0"/>
              <a:t>M</a:t>
            </a:r>
            <a:r>
              <a:rPr lang="ko-KR" altLang="en-US" sz="1600" dirty="0"/>
              <a:t>이 주어졌을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아래 조건을 만족하는 길이가 </a:t>
            </a:r>
            <a:r>
              <a:rPr lang="en" altLang="ko-Kore-KR" sz="1600" dirty="0"/>
              <a:t>M</a:t>
            </a:r>
            <a:r>
              <a:rPr lang="ko-KR" altLang="en-US" sz="1600" dirty="0"/>
              <a:t>인 수열을 모두 구하는 프로그램을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1</a:t>
            </a:r>
            <a:r>
              <a:rPr lang="ko-KR" altLang="en-US" sz="1600" dirty="0" err="1"/>
              <a:t>부터</a:t>
            </a:r>
            <a:r>
              <a:rPr lang="ko-KR" altLang="en-US" sz="1600" dirty="0"/>
              <a:t> </a:t>
            </a:r>
            <a:r>
              <a:rPr lang="en" altLang="ko-Kore-KR" sz="1600" dirty="0"/>
              <a:t>N</a:t>
            </a:r>
            <a:r>
              <a:rPr lang="ko-KR" altLang="en-US" sz="1600" dirty="0"/>
              <a:t>까지 자연수 중에서 중복 없이 </a:t>
            </a:r>
            <a:r>
              <a:rPr lang="en" altLang="ko-Kore-KR" sz="1600" dirty="0"/>
              <a:t>M</a:t>
            </a:r>
            <a:r>
              <a:rPr lang="ko-KR" altLang="en-US" sz="1600" dirty="0"/>
              <a:t>개를 고른 수열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고른 수열은 오름차순이어야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51" y="3224691"/>
            <a:ext cx="10733463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자연수 </a:t>
            </a:r>
            <a:r>
              <a:rPr lang="en" altLang="ko-Kore-KR" sz="1600" dirty="0"/>
              <a:t>N</a:t>
            </a:r>
            <a:r>
              <a:rPr lang="ko-KR" altLang="en-US" sz="1600" dirty="0"/>
              <a:t>과 </a:t>
            </a:r>
            <a:r>
              <a:rPr lang="en" altLang="ko-Kore-KR" sz="1600" dirty="0"/>
              <a:t>M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 (1 ≤ </a:t>
            </a:r>
            <a:r>
              <a:rPr lang="en" altLang="ko-Kore-KR" sz="1600" dirty="0"/>
              <a:t>M ≤ N ≤ 8)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51" y="4474061"/>
            <a:ext cx="10733463" cy="1608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한 줄에 하나씩 문제의 조건을 만족하는 수열을 출력한다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중복되는 수열을 여러 번 출력하면 안되며</a:t>
            </a:r>
            <a:r>
              <a:rPr lang="en-US" altLang="ko-KR" sz="1600" dirty="0"/>
              <a:t>, </a:t>
            </a:r>
            <a:r>
              <a:rPr lang="ko-KR" altLang="en-US" sz="1600" dirty="0"/>
              <a:t>각 수열은 공백으로 구분해서 출력해야 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수열은 사전 순으로 증가하는 순서로 출력해야 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64DE7-87E9-D399-FA4A-A0F68640C30F}"/>
              </a:ext>
            </a:extLst>
          </p:cNvPr>
          <p:cNvSpPr txBox="1"/>
          <p:nvPr/>
        </p:nvSpPr>
        <p:spPr>
          <a:xfrm>
            <a:off x="313765" y="1044768"/>
            <a:ext cx="4938459" cy="1900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22222"/>
                </a:solidFill>
                <a:latin typeface="FC Sans"/>
              </a:rPr>
              <a:t>15649</a:t>
            </a:r>
            <a:r>
              <a:rPr lang="ko-KR" altLang="en-US" sz="1600" b="1" dirty="0">
                <a:solidFill>
                  <a:srgbClr val="222222"/>
                </a:solidFill>
                <a:latin typeface="FC Sans"/>
              </a:rPr>
              <a:t> 에서 </a:t>
            </a:r>
            <a:r>
              <a:rPr lang="en-US" altLang="ko-KR" sz="1600" b="1" dirty="0" err="1">
                <a:solidFill>
                  <a:srgbClr val="222222"/>
                </a:solidFill>
                <a:latin typeface="FC Sans"/>
              </a:rPr>
              <a:t>dfs</a:t>
            </a:r>
            <a:r>
              <a:rPr lang="en-US" altLang="ko-KR" sz="1600" b="1" dirty="0">
                <a:solidFill>
                  <a:srgbClr val="222222"/>
                </a:solidFill>
                <a:latin typeface="FC Sans"/>
              </a:rPr>
              <a:t> </a:t>
            </a:r>
            <a:r>
              <a:rPr lang="ko-KR" altLang="en-US" sz="1600" b="1" dirty="0">
                <a:solidFill>
                  <a:srgbClr val="222222"/>
                </a:solidFill>
                <a:latin typeface="FC Sans"/>
              </a:rPr>
              <a:t>메소드 변경</a:t>
            </a:r>
            <a:endParaRPr lang="en-US" altLang="ko-KR" sz="1600" b="1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순열이 오름차순 이어야 하기 때문에</a:t>
            </a:r>
            <a:endParaRPr lang="en-US" altLang="ko-KR" sz="1600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set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에서 이전 값보다 큰 값만 저장하도록 추가</a:t>
            </a:r>
            <a:endParaRPr lang="en-US" altLang="ko-KR" sz="1600" dirty="0">
              <a:solidFill>
                <a:srgbClr val="222222"/>
              </a:solidFill>
              <a:latin typeface="FC San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04FBD3-9471-3FDE-133F-77A58BDCB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224" y="295835"/>
            <a:ext cx="63119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2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133</Words>
  <Application>Microsoft Macintosh PowerPoint</Application>
  <PresentationFormat>와이드스크린</PresentationFormat>
  <Paragraphs>19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FC Sans</vt:lpstr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124</cp:revision>
  <dcterms:created xsi:type="dcterms:W3CDTF">2022-02-11T03:22:38Z</dcterms:created>
  <dcterms:modified xsi:type="dcterms:W3CDTF">2022-05-19T03:25:23Z</dcterms:modified>
</cp:coreProperties>
</file>