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4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73652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15651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 (3) (</a:t>
            </a:r>
            <a:r>
              <a:rPr lang="en-US" altLang="ko-KR" dirty="0">
                <a:hlinkClick r:id="rId3"/>
              </a:rPr>
              <a:t>https://www.acmicpc.net/problem/15651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53" y="1235474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자연수 </a:t>
            </a:r>
            <a:r>
              <a:rPr lang="en" altLang="ko-Kore-KR" sz="1600" dirty="0"/>
              <a:t>N</a:t>
            </a:r>
            <a:r>
              <a:rPr lang="ko-KR" altLang="en-US" sz="1600" dirty="0"/>
              <a:t>과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아래 조건을 만족하는 길이가 </a:t>
            </a:r>
            <a:r>
              <a:rPr lang="en" altLang="ko-Kore-KR" sz="1600" dirty="0"/>
              <a:t>M</a:t>
            </a:r>
            <a:r>
              <a:rPr lang="ko-KR" altLang="en-US" sz="1600" dirty="0"/>
              <a:t>인 수열을 모두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N</a:t>
            </a:r>
            <a:r>
              <a:rPr lang="ko-KR" altLang="en-US" sz="1600" dirty="0"/>
              <a:t>까지 자연수 중에서 중복 없이 </a:t>
            </a:r>
            <a:r>
              <a:rPr lang="en" altLang="ko-Kore-KR" sz="1600" dirty="0"/>
              <a:t>M</a:t>
            </a:r>
            <a:r>
              <a:rPr lang="ko-KR" altLang="en-US" sz="1600" dirty="0"/>
              <a:t>개를 고른 수열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같은 수를 여러 번 골라도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51" y="3224691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자연수 </a:t>
            </a:r>
            <a:r>
              <a:rPr lang="en" altLang="ko-Kore-KR" sz="1600" dirty="0"/>
              <a:t>N</a:t>
            </a:r>
            <a:r>
              <a:rPr lang="ko-KR" altLang="en-US" sz="1600" dirty="0"/>
              <a:t>과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M ≤ N ≤ 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1" y="4474061"/>
            <a:ext cx="10733463" cy="1608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한 줄에 하나씩 문제의 조건을 만족하는 수열을 출력한다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중복되는 수열을 여러 번 출력하면 안되며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수열은 공백으로 구분해서 출력해야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수열은 사전 순으로 증가하는 순서로 출력해야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1044768"/>
            <a:ext cx="4938459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15649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에서 </a:t>
            </a:r>
            <a:r>
              <a:rPr lang="en-US" altLang="ko-KR" sz="1600" b="1" dirty="0" err="1">
                <a:solidFill>
                  <a:srgbClr val="222222"/>
                </a:solidFill>
                <a:latin typeface="FC Sans"/>
              </a:rPr>
              <a:t>dfs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메소드 변경</a:t>
            </a: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모든 순열을 다 출력하도록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contain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검색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절차 생략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B177FB-9939-7BA8-70E1-2300241D1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56" y="1044768"/>
            <a:ext cx="6974768" cy="4768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EC2074-AE3A-6420-2329-DEC036BD0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550" y="5368422"/>
            <a:ext cx="2401974" cy="4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130</Words>
  <Application>Microsoft Macintosh PowerPoint</Application>
  <PresentationFormat>와이드스크린</PresentationFormat>
  <Paragraphs>19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129</cp:revision>
  <dcterms:created xsi:type="dcterms:W3CDTF">2022-02-11T03:22:38Z</dcterms:created>
  <dcterms:modified xsi:type="dcterms:W3CDTF">2022-05-20T05:03:25Z</dcterms:modified>
</cp:coreProperties>
</file>