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3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74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73652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15652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M (4) (</a:t>
            </a:r>
            <a:r>
              <a:rPr lang="en-US" altLang="ko-KR" dirty="0">
                <a:hlinkClick r:id="rId3"/>
              </a:rPr>
              <a:t>https://www.acmicpc.net/problem/15652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53" y="1235474"/>
            <a:ext cx="11506529" cy="193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자연수 </a:t>
            </a:r>
            <a:r>
              <a:rPr lang="en" altLang="ko-Kore-KR" sz="1600" dirty="0"/>
              <a:t>N</a:t>
            </a:r>
            <a:r>
              <a:rPr lang="ko-KR" altLang="en-US" sz="1600" dirty="0"/>
              <a:t>과 </a:t>
            </a:r>
            <a:r>
              <a:rPr lang="en" altLang="ko-Kore-KR" sz="1600" dirty="0"/>
              <a:t>M</a:t>
            </a:r>
            <a:r>
              <a:rPr lang="ko-KR" altLang="en-US" sz="1600" dirty="0"/>
              <a:t>이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아래 조건을 만족하는 길이가 </a:t>
            </a:r>
            <a:r>
              <a:rPr lang="en" altLang="ko-Kore-KR" sz="1600" dirty="0"/>
              <a:t>M</a:t>
            </a:r>
            <a:r>
              <a:rPr lang="ko-KR" altLang="en-US" sz="1600" dirty="0"/>
              <a:t>인 수열을 모두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" altLang="ko-Kore-KR" sz="1600" dirty="0"/>
              <a:t>N</a:t>
            </a:r>
            <a:r>
              <a:rPr lang="ko-KR" altLang="en-US" sz="1600" dirty="0"/>
              <a:t>까지 자연수 중에서 중복 없이 </a:t>
            </a:r>
            <a:r>
              <a:rPr lang="en" altLang="ko-Kore-KR" sz="1600" dirty="0"/>
              <a:t>M</a:t>
            </a:r>
            <a:r>
              <a:rPr lang="ko-KR" altLang="en-US" sz="1600" dirty="0"/>
              <a:t>개를 고른 수열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같은 수를 여러 번 골라도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고른 수열은 비 내림차순이어야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9" y="3580884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자연수 </a:t>
            </a:r>
            <a:r>
              <a:rPr lang="en" altLang="ko-Kore-KR" sz="1600" dirty="0"/>
              <a:t>N</a:t>
            </a:r>
            <a:r>
              <a:rPr lang="ko-KR" altLang="en-US" sz="1600" dirty="0"/>
              <a:t>과 </a:t>
            </a:r>
            <a:r>
              <a:rPr lang="en" altLang="ko-Kore-KR" sz="1600" dirty="0"/>
              <a:t>M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M ≤ N ≤ 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0" y="4818299"/>
            <a:ext cx="10733463" cy="1608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한 줄에 하나씩 문제의 조건을 만족하는 수열을 출력한다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중복되는 수열을 여러 번 출력하면 안되며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수열은 공백으로 구분해서 출력해야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수열은 사전 순으로 증가하는 순서로 출력해야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409A038-F4C5-5987-0B58-1C4C01DED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535" y="819409"/>
            <a:ext cx="6362700" cy="5613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313765" y="1044768"/>
            <a:ext cx="4938459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15651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 에서 </a:t>
            </a:r>
            <a:r>
              <a:rPr lang="en-US" altLang="ko-KR" sz="1600" b="1" dirty="0" err="1">
                <a:solidFill>
                  <a:srgbClr val="222222"/>
                </a:solidFill>
                <a:latin typeface="FC Sans"/>
              </a:rPr>
              <a:t>dfs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메소드 변경</a:t>
            </a: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이전에 추가된 값 보다 큰 값만 탐색하도록 변경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D251DD-54F2-D21F-105A-7BC7182AB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34" y="5691976"/>
            <a:ext cx="1905001" cy="7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2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136</Words>
  <Application>Microsoft Macintosh PowerPoint</Application>
  <PresentationFormat>와이드스크린</PresentationFormat>
  <Paragraphs>18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FC Sans</vt:lpstr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132</cp:revision>
  <dcterms:created xsi:type="dcterms:W3CDTF">2022-02-11T03:22:38Z</dcterms:created>
  <dcterms:modified xsi:type="dcterms:W3CDTF">2022-05-20T05:05:44Z</dcterms:modified>
</cp:coreProperties>
</file>