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2022. 5. 22.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003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74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73652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15654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과 </a:t>
            </a:r>
            <a:r>
              <a:rPr lang="en-US" altLang="ko-KR" dirty="0"/>
              <a:t>M (5) (</a:t>
            </a:r>
            <a:r>
              <a:rPr lang="en-US" altLang="ko-KR" dirty="0">
                <a:hlinkClick r:id="rId3"/>
              </a:rPr>
              <a:t>https://www.acmicpc.net/problem/15654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53" y="1235474"/>
            <a:ext cx="11506529" cy="1568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" altLang="ko-Kore-KR" sz="1600" dirty="0"/>
              <a:t>N</a:t>
            </a:r>
            <a:r>
              <a:rPr lang="ko-KR" altLang="en-US" sz="1600" dirty="0"/>
              <a:t>개의 자연수와 자연수 </a:t>
            </a:r>
            <a:r>
              <a:rPr lang="en" altLang="ko-Kore-KR" sz="1600" dirty="0"/>
              <a:t>M</a:t>
            </a:r>
            <a:r>
              <a:rPr lang="ko-KR" altLang="en-US" sz="1600" dirty="0"/>
              <a:t>이 주어졌을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아래 조건을 만족하는 길이가 </a:t>
            </a:r>
            <a:r>
              <a:rPr lang="en" altLang="ko-Kore-KR" sz="1600" dirty="0"/>
              <a:t>M</a:t>
            </a:r>
            <a:r>
              <a:rPr lang="ko-KR" altLang="en-US" sz="1600" dirty="0"/>
              <a:t>인 수열을 모두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N</a:t>
            </a:r>
            <a:r>
              <a:rPr lang="ko-KR" altLang="en-US" sz="1600" dirty="0"/>
              <a:t>개의 자연수는 모두 다른 수이다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N</a:t>
            </a:r>
            <a:r>
              <a:rPr lang="ko-KR" altLang="en-US" sz="1600" dirty="0"/>
              <a:t>개의 자연수 중에서 </a:t>
            </a:r>
            <a:r>
              <a:rPr lang="en" altLang="ko-Kore-KR" sz="1600" dirty="0"/>
              <a:t>M</a:t>
            </a:r>
            <a:r>
              <a:rPr lang="ko-KR" altLang="en-US" sz="1600" dirty="0"/>
              <a:t>개를 고른 수열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9" y="3191450"/>
            <a:ext cx="10733463" cy="1239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자연수 </a:t>
            </a:r>
            <a:r>
              <a:rPr lang="en" altLang="ko-Kore-KR" sz="1600" dirty="0"/>
              <a:t>N</a:t>
            </a:r>
            <a:r>
              <a:rPr lang="ko-KR" altLang="en-US" sz="1600" dirty="0"/>
              <a:t>과 </a:t>
            </a:r>
            <a:r>
              <a:rPr lang="en" altLang="ko-Kore-KR" sz="1600" dirty="0"/>
              <a:t>M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(1 ≤ </a:t>
            </a:r>
            <a:r>
              <a:rPr lang="en" altLang="ko-Kore-KR" sz="1600" dirty="0"/>
              <a:t>M ≤ N ≤ 8)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둘째 줄에 </a:t>
            </a:r>
            <a:r>
              <a:rPr lang="en" altLang="ko-Kore-KR" sz="1600" dirty="0"/>
              <a:t>N</a:t>
            </a:r>
            <a:r>
              <a:rPr lang="ko-KR" altLang="en-US" sz="1600" dirty="0"/>
              <a:t>개의 수가 주어진다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입력으로 주어지는 수는 </a:t>
            </a:r>
            <a:r>
              <a:rPr lang="en-US" altLang="ko-KR" sz="1600" dirty="0"/>
              <a:t>10,000</a:t>
            </a:r>
            <a:r>
              <a:rPr lang="ko-KR" altLang="en-US" sz="1600" dirty="0"/>
              <a:t>보다 작거나 같은 자연수이다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50" y="4818299"/>
            <a:ext cx="10733463" cy="1608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한 줄에 하나씩 문제의 조건을 만족하는 수열을 출력한다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중복되는 수열을 여러 번 출력하면 안되며</a:t>
            </a:r>
            <a:r>
              <a:rPr lang="en-US" altLang="ko-KR" sz="1600" dirty="0"/>
              <a:t>, </a:t>
            </a:r>
            <a:r>
              <a:rPr lang="ko-KR" altLang="en-US" sz="1600" dirty="0"/>
              <a:t>각 수열은 공백으로 구분해서 출력해야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수열은 사전 순으로 증가하는 순서로 출력해야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4DE7-87E9-D399-FA4A-A0F68640C30F}"/>
              </a:ext>
            </a:extLst>
          </p:cNvPr>
          <p:cNvSpPr txBox="1"/>
          <p:nvPr/>
        </p:nvSpPr>
        <p:spPr>
          <a:xfrm>
            <a:off x="313765" y="1044768"/>
            <a:ext cx="4938459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15651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 에서 </a:t>
            </a:r>
            <a:r>
              <a:rPr lang="en-US" altLang="ko-KR" sz="1600" b="1" dirty="0" err="1">
                <a:solidFill>
                  <a:srgbClr val="222222"/>
                </a:solidFill>
                <a:latin typeface="FC Sans"/>
              </a:rPr>
              <a:t>dfs</a:t>
            </a: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 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메소드 변경</a:t>
            </a:r>
            <a:endParaRPr lang="en-US" altLang="ko-KR" sz="1600" b="1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visit 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배열을 사용해 안 가본 곳을 탐색하는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DFS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구현</a:t>
            </a:r>
            <a:endParaRPr lang="en-US" altLang="ko-KR" sz="1600" dirty="0">
              <a:solidFill>
                <a:srgbClr val="222222"/>
              </a:solidFill>
              <a:latin typeface="FC San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B183A-A2EA-6ED4-8536-E5A473EBF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334" y="815037"/>
            <a:ext cx="6311901" cy="56415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6BEBC2-061F-8360-177B-5DAF134C7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1" y="3214707"/>
            <a:ext cx="4118280" cy="324184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67B5F6-C96F-0BA3-0D91-4158B20CB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835" y="5351656"/>
            <a:ext cx="28194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2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144</Words>
  <Application>Microsoft Macintosh PowerPoint</Application>
  <PresentationFormat>와이드스크린</PresentationFormat>
  <Paragraphs>18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FC Sans</vt:lpstr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135</cp:revision>
  <dcterms:created xsi:type="dcterms:W3CDTF">2022-02-11T03:22:38Z</dcterms:created>
  <dcterms:modified xsi:type="dcterms:W3CDTF">2022-05-22T08:39:14Z</dcterms:modified>
</cp:coreProperties>
</file>