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3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74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73652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15655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M (6) (</a:t>
            </a:r>
            <a:r>
              <a:rPr lang="en-US" altLang="ko-KR" dirty="0">
                <a:hlinkClick r:id="rId3"/>
              </a:rPr>
              <a:t>https://www.acmicpc.net/problem/15655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9" y="1001997"/>
            <a:ext cx="11506529" cy="193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/>
              <a:t>N</a:t>
            </a:r>
            <a:r>
              <a:rPr lang="ko-KR" altLang="en-US" sz="1600" dirty="0"/>
              <a:t>개의 자연수와 자연수 </a:t>
            </a:r>
            <a:r>
              <a:rPr lang="en" altLang="ko-Kore-KR" sz="1600" dirty="0"/>
              <a:t>M</a:t>
            </a:r>
            <a:r>
              <a:rPr lang="ko-KR" altLang="en-US" sz="1600" dirty="0"/>
              <a:t>이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아래 조건을 만족하는 길이가 </a:t>
            </a:r>
            <a:r>
              <a:rPr lang="en" altLang="ko-Kore-KR" sz="1600" dirty="0"/>
              <a:t>M</a:t>
            </a:r>
            <a:r>
              <a:rPr lang="ko-KR" altLang="en-US" sz="1600" dirty="0"/>
              <a:t>인 수열을 모두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N</a:t>
            </a:r>
            <a:r>
              <a:rPr lang="ko-KR" altLang="en-US" sz="1600" dirty="0"/>
              <a:t>개의 자연수는 모두 다른 수이다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N</a:t>
            </a:r>
            <a:r>
              <a:rPr lang="ko-KR" altLang="en-US" sz="1600" dirty="0"/>
              <a:t>개의 자연수 중에서 </a:t>
            </a:r>
            <a:r>
              <a:rPr lang="en" altLang="ko-Kore-KR" sz="1600" dirty="0"/>
              <a:t>M</a:t>
            </a:r>
            <a:r>
              <a:rPr lang="ko-KR" altLang="en-US" sz="1600" dirty="0"/>
              <a:t>개를 고른 수열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고른 수열은 오름차순이어야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9" y="3191450"/>
            <a:ext cx="10733463" cy="1239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자연수 </a:t>
            </a:r>
            <a:r>
              <a:rPr lang="en" altLang="ko-Kore-KR" sz="1600" dirty="0"/>
              <a:t>N</a:t>
            </a:r>
            <a:r>
              <a:rPr lang="ko-KR" altLang="en-US" sz="1600" dirty="0"/>
              <a:t>과 </a:t>
            </a:r>
            <a:r>
              <a:rPr lang="en" altLang="ko-Kore-KR" sz="1600" dirty="0"/>
              <a:t>M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(1 ≤ </a:t>
            </a:r>
            <a:r>
              <a:rPr lang="en" altLang="ko-Kore-KR" sz="1600" dirty="0"/>
              <a:t>M ≤ N ≤ 8)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줄에 </a:t>
            </a:r>
            <a:r>
              <a:rPr lang="en" altLang="ko-Kore-KR" sz="1600" dirty="0"/>
              <a:t>N</a:t>
            </a:r>
            <a:r>
              <a:rPr lang="ko-KR" altLang="en-US" sz="1600" dirty="0"/>
              <a:t>개의 수가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입력으로 주어지는 수는 </a:t>
            </a:r>
            <a:r>
              <a:rPr lang="en-US" altLang="ko-KR" sz="1600" dirty="0"/>
              <a:t>10,000</a:t>
            </a:r>
            <a:r>
              <a:rPr lang="ko-KR" altLang="en-US" sz="1600" dirty="0"/>
              <a:t>보다 작거나 같은 자연수이다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50" y="4818299"/>
            <a:ext cx="10733463" cy="1608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한 줄에 하나씩 문제의 조건을 만족하는 수열을 출력한다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중복되는 수열을 여러 번 출력하면 안되며</a:t>
            </a:r>
            <a:r>
              <a:rPr lang="en-US" altLang="ko-KR" sz="1600" dirty="0"/>
              <a:t>, </a:t>
            </a:r>
            <a:r>
              <a:rPr lang="ko-KR" altLang="en-US" sz="1600" dirty="0"/>
              <a:t>각 수열은 공백으로 구분해서 출력해야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수열은 사전 순으로 증가하는 순서로 출력해야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313765" y="1044768"/>
            <a:ext cx="4938459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15654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 에서 </a:t>
            </a:r>
            <a:r>
              <a:rPr lang="en-US" altLang="ko-KR" sz="1600" b="1" dirty="0" err="1">
                <a:solidFill>
                  <a:srgbClr val="222222"/>
                </a:solidFill>
                <a:latin typeface="FC Sans"/>
              </a:rPr>
              <a:t>dfs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메소드 변경</a:t>
            </a: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이전보다 큰 숫자만 추가하도록 변경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B6F16A-E594-9EBB-A50C-FD74CC498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24" y="561914"/>
            <a:ext cx="6720993" cy="59838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6763FAB-15E8-6AC7-B088-A5A72896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217" y="5326566"/>
            <a:ext cx="2921000" cy="1219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8D058F-BFFC-6448-D1A9-D39ED31B97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2" y="2787219"/>
            <a:ext cx="4025594" cy="371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2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145</Words>
  <Application>Microsoft Macintosh PowerPoint</Application>
  <PresentationFormat>와이드스크린</PresentationFormat>
  <Paragraphs>19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FC Sans</vt:lpstr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137</cp:revision>
  <dcterms:created xsi:type="dcterms:W3CDTF">2022-02-11T03:22:38Z</dcterms:created>
  <dcterms:modified xsi:type="dcterms:W3CDTF">2022-05-22T08:40:44Z</dcterms:modified>
</cp:coreProperties>
</file>