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3652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15656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(7) (</a:t>
            </a:r>
            <a:r>
              <a:rPr lang="en-US" altLang="ko-KR" dirty="0">
                <a:hlinkClick r:id="rId3"/>
              </a:rPr>
              <a:t>https://www.acmicpc.net/problem/15656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자연수와 자연수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조건을 만족하는 길이가 </a:t>
            </a:r>
            <a:r>
              <a:rPr lang="en" altLang="ko-Kore-KR" sz="1600" dirty="0"/>
              <a:t>M</a:t>
            </a:r>
            <a:r>
              <a:rPr lang="ko-KR" altLang="en-US" sz="1600" dirty="0"/>
              <a:t>인 수열을 모두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자연수는 모두 다른 수이다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N</a:t>
            </a:r>
            <a:r>
              <a:rPr lang="ko-KR" altLang="en-US" sz="1600" dirty="0"/>
              <a:t>개의 자연수 중에서 </a:t>
            </a:r>
            <a:r>
              <a:rPr lang="en" altLang="ko-Kore-KR" sz="1600" dirty="0"/>
              <a:t>M</a:t>
            </a:r>
            <a:r>
              <a:rPr lang="ko-KR" altLang="en-US" sz="1600" dirty="0"/>
              <a:t>개를 고른 수열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수를 </a:t>
            </a:r>
            <a:r>
              <a:rPr lang="ko-KR" altLang="en-US" sz="1600" dirty="0" err="1"/>
              <a:t>여러개</a:t>
            </a:r>
            <a:r>
              <a:rPr lang="ko-KR" altLang="en-US" sz="1600" dirty="0"/>
              <a:t> 골라도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9" y="3191450"/>
            <a:ext cx="10733463" cy="123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자연수 </a:t>
            </a:r>
            <a:r>
              <a:rPr lang="en" altLang="ko-Kore-KR" sz="1600" dirty="0"/>
              <a:t>N</a:t>
            </a:r>
            <a:r>
              <a:rPr lang="ko-KR" altLang="en-US" sz="1600" dirty="0"/>
              <a:t>과 </a:t>
            </a:r>
            <a:r>
              <a:rPr lang="en" altLang="ko-Kore-KR" sz="1600" dirty="0"/>
              <a:t>M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M ≤ N ≤ 8)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줄에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수가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입력으로 주어지는 수는 </a:t>
            </a:r>
            <a:r>
              <a:rPr lang="en-US" altLang="ko-KR" sz="1600" dirty="0"/>
              <a:t>10,000</a:t>
            </a:r>
            <a:r>
              <a:rPr lang="ko-KR" altLang="en-US" sz="1600" dirty="0"/>
              <a:t>보다 작거나 같은 자연수이다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0" y="4818299"/>
            <a:ext cx="10733463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줄에 하나씩 문제의 조건을 만족하는 수열을 출력한다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중복되는 수열을 여러 번 출력하면 안되며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수열은 공백으로 구분해서 출력해야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수열은 사전 순으로 증가하는 순서로 출력해야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44768"/>
            <a:ext cx="4938459" cy="11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15654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에서 </a:t>
            </a:r>
            <a:r>
              <a:rPr lang="en-US" altLang="ko-KR" sz="1600" b="1" dirty="0" err="1">
                <a:solidFill>
                  <a:srgbClr val="222222"/>
                </a:solidFill>
                <a:latin typeface="FC Sans"/>
              </a:rPr>
              <a:t>dfs</a:t>
            </a: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메소드 변경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제한없이 배열 추가해 탐색하도록 변경</a:t>
            </a:r>
            <a:endParaRPr lang="en-US" altLang="ko-KR" sz="1600" dirty="0">
              <a:solidFill>
                <a:srgbClr val="222222"/>
              </a:solidFill>
              <a:latin typeface="FC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3A668-9CE0-5EFA-039B-4EC665C15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14" y="480501"/>
            <a:ext cx="6905548" cy="5956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552F89-15FF-C9FA-13E0-9A7CB262A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5" y="3560468"/>
            <a:ext cx="4455687" cy="28762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55A7A-294C-131B-E48B-F75BAB14D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62" y="5357177"/>
            <a:ext cx="2781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146</Words>
  <Application>Microsoft Macintosh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141</cp:revision>
  <dcterms:created xsi:type="dcterms:W3CDTF">2022-02-11T03:22:38Z</dcterms:created>
  <dcterms:modified xsi:type="dcterms:W3CDTF">2022-05-22T08:43:01Z</dcterms:modified>
</cp:coreProperties>
</file>