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(8) (</a:t>
            </a:r>
            <a:r>
              <a:rPr lang="en-US" altLang="ko-KR" dirty="0">
                <a:hlinkClick r:id="rId3"/>
              </a:rPr>
              <a:t>https://www.acmicpc.net/problem/15657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자연수와 자연수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자연수는 모두 다른 수이다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 중에서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수를 </a:t>
            </a:r>
            <a:r>
              <a:rPr lang="ko-KR" altLang="en-US" sz="1600" dirty="0" err="1"/>
              <a:t>여러개</a:t>
            </a:r>
            <a:r>
              <a:rPr lang="ko-KR" altLang="en-US" sz="1600" dirty="0"/>
              <a:t> 골라도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고른 수열은 </a:t>
            </a:r>
            <a:r>
              <a:rPr lang="ko-KR" altLang="en-US" sz="1600" dirty="0" err="1"/>
              <a:t>비내림차순이어야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444044"/>
            <a:ext cx="10733463" cy="123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입력으로 주어지는 수는 </a:t>
            </a:r>
            <a:r>
              <a:rPr lang="en-US" altLang="ko-KR" sz="1600" dirty="0"/>
              <a:t>10,000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0" y="481829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15654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이전 원소보다 크거나 같은 값만 추가하여 탐색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4F4468-6562-4FFD-33E3-3D765BE6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61" y="890144"/>
            <a:ext cx="6236700" cy="5421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9E3A7-72C7-2108-62FA-A9CB93377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5" y="2645440"/>
            <a:ext cx="4006973" cy="3666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A0CA1D-0A89-8126-8CBD-6BE963E91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61" y="5295590"/>
            <a:ext cx="2794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153</Words>
  <Application>Microsoft Macintosh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143</cp:revision>
  <dcterms:created xsi:type="dcterms:W3CDTF">2022-02-11T03:22:38Z</dcterms:created>
  <dcterms:modified xsi:type="dcterms:W3CDTF">2022-05-22T08:48:43Z</dcterms:modified>
</cp:coreProperties>
</file>