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6056"/>
  </p:normalViewPr>
  <p:slideViewPr>
    <p:cSldViewPr snapToGrid="0">
      <p:cViewPr varScale="1">
        <p:scale>
          <a:sx n="118" d="100"/>
          <a:sy n="118" d="100"/>
        </p:scale>
        <p:origin x="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2575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15661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링크와 스타트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https://www.acmicpc.net/problem/15661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축구를 하기 위해 모인 사람은 총 </a:t>
            </a:r>
            <a:r>
              <a:rPr lang="en" altLang="ko-Kore-KR" sz="1600" dirty="0"/>
              <a:t>N</a:t>
            </a:r>
            <a:r>
              <a:rPr lang="ko-KR" altLang="en-US" sz="1600" dirty="0"/>
              <a:t>명이다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 </a:t>
            </a:r>
            <a:r>
              <a:rPr lang="en-US" altLang="ko-KR" sz="1600" dirty="0"/>
              <a:t>1</a:t>
            </a:r>
            <a:r>
              <a:rPr lang="ko-KR" altLang="en-US" sz="1600" dirty="0"/>
              <a:t>명 이상으로 이루어진 스타트 팀과 링크 팀으로 사람들을 나눠야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사람에게 번호를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 err="1"/>
              <a:t>까지로</a:t>
            </a:r>
            <a:r>
              <a:rPr lang="ko-KR" altLang="en-US" sz="1600" dirty="0"/>
              <a:t> 배정했고</a:t>
            </a:r>
            <a:r>
              <a:rPr lang="en-US" altLang="ko-KR" sz="1600" dirty="0"/>
              <a:t>, </a:t>
            </a:r>
            <a:r>
              <a:rPr lang="ko-KR" altLang="en-US" sz="1600" dirty="0"/>
              <a:t>아래와 같은 능력치를 조사했다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능력치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사람과 </a:t>
            </a:r>
            <a:r>
              <a:rPr lang="en" altLang="ko-Kore-KR" sz="1600" dirty="0"/>
              <a:t>j</a:t>
            </a:r>
            <a:r>
              <a:rPr lang="ko-KR" altLang="en-US" sz="1600" dirty="0"/>
              <a:t>번 사람이 같은 팀에 속했을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팀에 더해지는 능력치이다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팀의 능력치는 팀에 속한 모든 쌍의 능력치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의 합이다</a:t>
            </a:r>
            <a:r>
              <a:rPr lang="en-US" altLang="ko-KR" sz="1600" dirty="0"/>
              <a:t>.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ji</a:t>
            </a:r>
            <a:r>
              <a:rPr lang="ko-KR" altLang="en-US" sz="1600" dirty="0"/>
              <a:t>와 다를 수도 있으며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사람과 </a:t>
            </a:r>
            <a:r>
              <a:rPr lang="en" altLang="ko-Kore-KR" sz="1600" dirty="0"/>
              <a:t>j</a:t>
            </a:r>
            <a:r>
              <a:rPr lang="ko-KR" altLang="en-US" sz="1600" dirty="0"/>
              <a:t>번 사람이 같은 팀에 속했을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팀에 더해지는 능력치는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와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ji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560781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N(4 ≤ N ≤ 20, N</a:t>
            </a:r>
            <a:r>
              <a:rPr lang="ko-KR" altLang="en-US" sz="1600" dirty="0"/>
              <a:t>은 짝수</a:t>
            </a:r>
            <a:r>
              <a:rPr lang="en-US" altLang="ko-KR" sz="1600" dirty="0"/>
              <a:t>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 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</a:t>
            </a:r>
            <a:r>
              <a:rPr lang="en" altLang="ko-Kore-KR" sz="1600" dirty="0"/>
              <a:t>S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각 줄은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수로 이루어져 있고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줄의 </a:t>
            </a:r>
            <a:r>
              <a:rPr lang="en" altLang="ko-Kore-KR" sz="1600" dirty="0"/>
              <a:t>j</a:t>
            </a:r>
            <a:r>
              <a:rPr lang="ko-KR" altLang="en-US" sz="1600" dirty="0"/>
              <a:t>번째 수는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en" altLang="ko-Kore-KR" sz="1600" dirty="0"/>
              <a:t> 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ii</a:t>
            </a:r>
            <a:r>
              <a:rPr lang="ko-KR" altLang="en-US" sz="1600" dirty="0"/>
              <a:t>는 항상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</a:t>
            </a:r>
            <a:r>
              <a:rPr lang="ko-KR" altLang="en-US" sz="1600" dirty="0"/>
              <a:t>보다 작거나 같은 정수이다</a:t>
            </a:r>
            <a:r>
              <a:rPr lang="en-US" altLang="ko-KR" sz="1600" dirty="0"/>
              <a:t>.</a:t>
            </a:r>
            <a:endParaRPr lang="en" altLang="ko-Kore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543128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스타트 팀과 링크 팀의 능력치의 차이의 최솟값을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35FFA-025A-0454-E9D0-ACC539C71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013510"/>
            <a:ext cx="6225566" cy="5757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1F3544-798D-3D25-0190-1DD4B0F18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24" y="0"/>
            <a:ext cx="3993286" cy="36782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86F593-4E05-ECEE-E58A-D2D2A9658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24" y="3803422"/>
            <a:ext cx="3590948" cy="3054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9C87B4-D18C-7996-F1A5-B5AD6B507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5897224"/>
            <a:ext cx="2076188" cy="8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194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159</cp:revision>
  <dcterms:created xsi:type="dcterms:W3CDTF">2022-02-11T03:22:38Z</dcterms:created>
  <dcterms:modified xsi:type="dcterms:W3CDTF">2022-05-24T07:40:00Z</dcterms:modified>
</cp:coreProperties>
</file>