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489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83270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15662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톱니바퀴 </a:t>
            </a:r>
            <a:r>
              <a:rPr lang="en-US" altLang="ko-KR"/>
              <a:t>(2)</a:t>
            </a:r>
            <a:r>
              <a:rPr lang="ko-KR" altLang="en-US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https://www.acmicpc.net/problem/14890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5" y="836782"/>
            <a:ext cx="11506529" cy="2081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총 </a:t>
            </a:r>
            <a:r>
              <a:rPr lang="en-US" altLang="ko-KR" sz="1400" dirty="0"/>
              <a:t>8</a:t>
            </a:r>
            <a:r>
              <a:rPr lang="ko-KR" altLang="en-US" sz="1400" dirty="0"/>
              <a:t>개의 톱니를 가지고 있는 톱니바퀴 </a:t>
            </a:r>
            <a:r>
              <a:rPr lang="en" altLang="ko-Kore-KR" sz="1400" dirty="0"/>
              <a:t>T</a:t>
            </a:r>
            <a:r>
              <a:rPr lang="ko-KR" altLang="en-US" sz="1400" dirty="0"/>
              <a:t>개가 아래 그림과 같이 일렬로 놓여져 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또</a:t>
            </a:r>
            <a:r>
              <a:rPr lang="en-US" altLang="ko-KR" sz="1400" dirty="0"/>
              <a:t>, </a:t>
            </a:r>
            <a:r>
              <a:rPr lang="ko-KR" altLang="en-US" sz="1400" dirty="0"/>
              <a:t>톱니는 </a:t>
            </a:r>
            <a:r>
              <a:rPr lang="en" altLang="ko-Kore-KR" sz="1400" dirty="0"/>
              <a:t>N</a:t>
            </a:r>
            <a:r>
              <a:rPr lang="ko-KR" altLang="en-US" sz="1400" dirty="0"/>
              <a:t>극 또는 </a:t>
            </a:r>
            <a:r>
              <a:rPr lang="en" altLang="ko-Kore-KR" sz="1400" dirty="0"/>
              <a:t>S</a:t>
            </a:r>
            <a:r>
              <a:rPr lang="ko-KR" altLang="en-US" sz="1400" dirty="0"/>
              <a:t>극 중 하나를 나타내고 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톱니바퀴에는 번호가 매겨져 있는데</a:t>
            </a:r>
            <a:r>
              <a:rPr lang="en-US" altLang="ko-KR" sz="1400" dirty="0"/>
              <a:t>, </a:t>
            </a:r>
            <a:r>
              <a:rPr lang="ko-KR" altLang="en-US" sz="1400" dirty="0"/>
              <a:t>가장 왼쪽 톱니바퀴가 </a:t>
            </a:r>
            <a:r>
              <a:rPr lang="en-US" altLang="ko-KR" sz="1400" dirty="0"/>
              <a:t>1</a:t>
            </a:r>
            <a:r>
              <a:rPr lang="ko-KR" altLang="en-US" sz="1400" dirty="0"/>
              <a:t>번</a:t>
            </a:r>
            <a:r>
              <a:rPr lang="en-US" altLang="ko-KR" sz="1400" dirty="0"/>
              <a:t>, </a:t>
            </a:r>
            <a:r>
              <a:rPr lang="ko-KR" altLang="en-US" sz="1400" dirty="0"/>
              <a:t>그 오른쪽은 </a:t>
            </a:r>
            <a:r>
              <a:rPr lang="en-US" altLang="ko-KR" sz="1400" dirty="0"/>
              <a:t>2</a:t>
            </a:r>
            <a:r>
              <a:rPr lang="ko-KR" altLang="en-US" sz="1400" dirty="0"/>
              <a:t>번</a:t>
            </a:r>
            <a:r>
              <a:rPr lang="en-US" altLang="ko-KR" sz="1400" dirty="0"/>
              <a:t>, ..., </a:t>
            </a:r>
            <a:r>
              <a:rPr lang="ko-KR" altLang="en-US" sz="1400" dirty="0"/>
              <a:t>가장 오른쪽 톱니바퀴는 </a:t>
            </a:r>
            <a:r>
              <a:rPr lang="en" altLang="ko-Kore-KR" sz="1400" dirty="0"/>
              <a:t>T</a:t>
            </a:r>
            <a:r>
              <a:rPr lang="ko-KR" altLang="en-US" sz="1400" dirty="0"/>
              <a:t>번이다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톱니바퀴 </a:t>
            </a:r>
            <a:r>
              <a:rPr lang="en" altLang="ko-Kore-KR" sz="1400" dirty="0"/>
              <a:t>A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회전할 때</a:t>
            </a:r>
            <a:r>
              <a:rPr lang="en-US" altLang="ko-KR" sz="1400" dirty="0"/>
              <a:t>, </a:t>
            </a:r>
            <a:r>
              <a:rPr lang="ko-KR" altLang="en-US" sz="1400" dirty="0"/>
              <a:t>그 옆에 있는 톱니바퀴 </a:t>
            </a:r>
            <a:r>
              <a:rPr lang="en" altLang="ko-Kore-KR" sz="1400" dirty="0"/>
              <a:t>B</a:t>
            </a:r>
            <a:r>
              <a:rPr lang="ko-KR" altLang="en-US" sz="1400" dirty="0"/>
              <a:t>와 서로 맞닿은 톱니의 극이 다르다면</a:t>
            </a:r>
            <a:r>
              <a:rPr lang="en-US" altLang="ko-KR" sz="1400" dirty="0"/>
              <a:t>, </a:t>
            </a:r>
            <a:r>
              <a:rPr lang="en" altLang="ko-Kore-KR" sz="1400" dirty="0"/>
              <a:t>B</a:t>
            </a:r>
            <a:r>
              <a:rPr lang="ko-KR" altLang="en-US" sz="1400" dirty="0"/>
              <a:t>는 </a:t>
            </a:r>
            <a:r>
              <a:rPr lang="en" altLang="ko-Kore-KR" sz="1400" dirty="0"/>
              <a:t>A</a:t>
            </a:r>
            <a:r>
              <a:rPr lang="ko-KR" altLang="en-US" sz="1400" dirty="0"/>
              <a:t>가 회전한 방향과 반대방향으로 회전하게 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톱니바퀴 </a:t>
            </a:r>
            <a:r>
              <a:rPr lang="en" altLang="ko-Kore-KR" sz="1400" dirty="0"/>
              <a:t>T</a:t>
            </a:r>
            <a:r>
              <a:rPr lang="ko-KR" altLang="en-US" sz="1400" dirty="0"/>
              <a:t>개의 초기 상태와 톱니바퀴를 회전시킨 방법이 주어졌을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최종 톱니바퀴의 상태를 구하는 프로그램을 </a:t>
            </a:r>
            <a:r>
              <a:rPr lang="ko-KR" altLang="en-US" sz="1400" dirty="0" err="1"/>
              <a:t>작성하시오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5" y="3005417"/>
            <a:ext cx="11506529" cy="2728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첫째 줄에 톱니바퀴의 개수 </a:t>
            </a:r>
            <a:r>
              <a:rPr lang="en" altLang="ko-Kore-KR" sz="1400" dirty="0"/>
              <a:t>T (1 ≤ T ≤ 1,000)</a:t>
            </a:r>
            <a:r>
              <a:rPr lang="ko-KR" altLang="en-US" sz="1400" dirty="0"/>
              <a:t>가 주어진다</a:t>
            </a:r>
            <a:r>
              <a:rPr lang="en-US" altLang="ko-KR" sz="1400" dirty="0"/>
              <a:t>. 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둘째 줄부터 </a:t>
            </a:r>
            <a:r>
              <a:rPr lang="en" altLang="ko-Kore-KR" sz="1400" dirty="0"/>
              <a:t>T</a:t>
            </a:r>
            <a:r>
              <a:rPr lang="ko-KR" altLang="en-US" sz="1400" dirty="0"/>
              <a:t>개의 줄에 톱니바퀴의 상태가 가장 왼쪽 톱니바퀴부터 순서대로 주어진다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상태는 </a:t>
            </a:r>
            <a:r>
              <a:rPr lang="en-US" altLang="ko-KR" sz="1400" dirty="0"/>
              <a:t>8</a:t>
            </a:r>
            <a:r>
              <a:rPr lang="ko-KR" altLang="en-US" sz="1400" dirty="0"/>
              <a:t>개의 정수로 이루어져 있고</a:t>
            </a:r>
            <a:r>
              <a:rPr lang="en-US" altLang="ko-KR" sz="1400" dirty="0"/>
              <a:t>, 12</a:t>
            </a:r>
            <a:r>
              <a:rPr lang="ko-KR" altLang="en-US" sz="1400" dirty="0"/>
              <a:t>시방향부터 시계방향 순서대로 주어진다</a:t>
            </a:r>
            <a:r>
              <a:rPr lang="en-US" altLang="ko-KR" sz="1400" dirty="0"/>
              <a:t>. </a:t>
            </a:r>
            <a:r>
              <a:rPr lang="en" altLang="ko-Kore-KR" sz="1400" dirty="0"/>
              <a:t>N</a:t>
            </a:r>
            <a:r>
              <a:rPr lang="ko-KR" altLang="en-US" sz="1400" dirty="0"/>
              <a:t>극은 </a:t>
            </a:r>
            <a:r>
              <a:rPr lang="en-US" altLang="ko-KR" sz="1400" dirty="0"/>
              <a:t>0, </a:t>
            </a:r>
            <a:r>
              <a:rPr lang="en" altLang="ko-Kore-KR" sz="1400" dirty="0"/>
              <a:t>S</a:t>
            </a:r>
            <a:r>
              <a:rPr lang="ko-KR" altLang="en-US" sz="1400" dirty="0"/>
              <a:t>극은 </a:t>
            </a:r>
            <a:r>
              <a:rPr lang="en-US" altLang="ko-KR" sz="1400" dirty="0"/>
              <a:t>1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나타나있다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다음 줄에는 회전 횟수 </a:t>
            </a:r>
            <a:r>
              <a:rPr lang="en" altLang="ko-Kore-KR" sz="1400" dirty="0"/>
              <a:t>K(1 ≤ K ≤ 1,000)</a:t>
            </a:r>
            <a:r>
              <a:rPr lang="ko-KR" altLang="en-US" sz="1400" dirty="0"/>
              <a:t>가 주어진다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다음 </a:t>
            </a:r>
            <a:r>
              <a:rPr lang="en" altLang="ko-Kore-KR" sz="1400" dirty="0"/>
              <a:t>K</a:t>
            </a:r>
            <a:r>
              <a:rPr lang="ko-KR" altLang="en-US" sz="1400" dirty="0"/>
              <a:t>개 줄에는 회전시킨 방법이 순서대로 주어진다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각 방법은 두 개의 정수로 이루어져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첫 번째 정수는 회전시킨 톱니바퀴의 번호</a:t>
            </a:r>
            <a:r>
              <a:rPr lang="en-US" altLang="ko-KR" sz="1400" dirty="0"/>
              <a:t>, </a:t>
            </a:r>
            <a:r>
              <a:rPr lang="ko-KR" altLang="en-US" sz="1400" dirty="0"/>
              <a:t>두 번째 정수는 방향이다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방향이 </a:t>
            </a:r>
            <a:r>
              <a:rPr lang="en-US" altLang="ko-KR" sz="1400" dirty="0"/>
              <a:t>1</a:t>
            </a:r>
            <a:r>
              <a:rPr lang="ko-KR" altLang="en-US" sz="1400" dirty="0"/>
              <a:t>인 경우는 시계 방향이고</a:t>
            </a:r>
            <a:r>
              <a:rPr lang="en-US" altLang="ko-KR" sz="1400" dirty="0"/>
              <a:t>, -1</a:t>
            </a:r>
            <a:r>
              <a:rPr lang="ko-KR" altLang="en-US" sz="1400" dirty="0"/>
              <a:t>인 경우는 반시계 방향이다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5" y="5847419"/>
            <a:ext cx="10733463" cy="78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총 </a:t>
            </a:r>
            <a:r>
              <a:rPr lang="en" altLang="ko-Kore-KR" sz="1400" dirty="0"/>
              <a:t>K</a:t>
            </a:r>
            <a:r>
              <a:rPr lang="ko-KR" altLang="en-US" sz="1400" dirty="0"/>
              <a:t>번 회전시킨 이후에 </a:t>
            </a:r>
            <a:r>
              <a:rPr lang="en-US" altLang="ko-KR" sz="1400" dirty="0"/>
              <a:t>12</a:t>
            </a:r>
            <a:r>
              <a:rPr lang="ko-KR" altLang="en-US" sz="1400" dirty="0"/>
              <a:t>시방향이 </a:t>
            </a:r>
            <a:r>
              <a:rPr lang="en" altLang="ko-Kore-KR" sz="1400" dirty="0"/>
              <a:t>S</a:t>
            </a:r>
            <a:r>
              <a:rPr lang="ko-KR" altLang="en-US" sz="1400" dirty="0"/>
              <a:t>극인 톱니바퀴의 개수를 출력한다</a:t>
            </a:r>
            <a:r>
              <a:rPr lang="en-US" altLang="ko-KR" sz="14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0211BF-1F40-015D-7371-E76549F0F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940" y="5468576"/>
            <a:ext cx="5380754" cy="12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7FDD6F-B1E8-F7C7-363C-1A506ED38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2" y="911666"/>
            <a:ext cx="3033443" cy="18889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D16768-8BCB-60D9-24D2-E09D2BA19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696" y="849816"/>
            <a:ext cx="4554038" cy="49516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3E87B1-3D90-4BFC-6CF2-6496BE430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31" y="849816"/>
            <a:ext cx="3944717" cy="55087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B91BDF-3F4F-DE58-5A20-88C554878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9" y="2955592"/>
            <a:ext cx="3059348" cy="22036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4B7F63F-2F4F-164E-BC4F-EE0897D4A5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3" y="5596603"/>
            <a:ext cx="2730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6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247</Words>
  <Application>Microsoft Macintosh PowerPoint</Application>
  <PresentationFormat>와이드스크린</PresentationFormat>
  <Paragraphs>20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272</cp:revision>
  <dcterms:created xsi:type="dcterms:W3CDTF">2022-02-11T03:22:38Z</dcterms:created>
  <dcterms:modified xsi:type="dcterms:W3CDTF">2022-07-04T01:22:03Z</dcterms:modified>
</cp:coreProperties>
</file>