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9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013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5685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568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71408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15685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드래곤 커브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https://www.acmicpc.net/problem/15685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65" y="937143"/>
            <a:ext cx="11506529" cy="337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드래곤 커브는 다음과 같은 세 가지 속성으로 이루어져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이차원 좌표 평면 위에서 정의된다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좌표 평면의 </a:t>
            </a:r>
            <a:r>
              <a:rPr lang="en" altLang="ko-Kore-KR" sz="1400" dirty="0"/>
              <a:t>x</a:t>
            </a:r>
            <a:r>
              <a:rPr lang="ko-KR" altLang="en-US" sz="1400" dirty="0"/>
              <a:t>축은 → 방향</a:t>
            </a:r>
            <a:r>
              <a:rPr lang="en-US" altLang="ko-KR" sz="1400" dirty="0"/>
              <a:t>, </a:t>
            </a:r>
            <a:r>
              <a:rPr lang="en" altLang="ko-Kore-KR" sz="1400" dirty="0"/>
              <a:t>y</a:t>
            </a:r>
            <a:r>
              <a:rPr lang="ko-KR" altLang="en-US" sz="1400" dirty="0"/>
              <a:t>축은 ↓ 방향이다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시작 점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시작 방향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세대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en" altLang="ko-Kore-KR" sz="1400" dirty="0"/>
              <a:t>K(K &gt; 1)</a:t>
            </a:r>
            <a:r>
              <a:rPr lang="ko-KR" altLang="en-US" sz="1400" dirty="0"/>
              <a:t>세대 드래곤 커브는 </a:t>
            </a:r>
            <a:r>
              <a:rPr lang="en" altLang="ko-Kore-KR" sz="1400" dirty="0"/>
              <a:t>K-1</a:t>
            </a:r>
            <a:r>
              <a:rPr lang="ko-KR" altLang="en-US" sz="1400" dirty="0"/>
              <a:t>세대 드래곤 커브를 끝 점을 기준으로 </a:t>
            </a:r>
            <a:r>
              <a:rPr lang="en-US" altLang="ko-KR" sz="1400" dirty="0"/>
              <a:t>90</a:t>
            </a:r>
            <a:r>
              <a:rPr lang="ko-KR" altLang="en-US" sz="1400" dirty="0"/>
              <a:t>도 시계 방향 회전 시킨 다음</a:t>
            </a:r>
            <a:r>
              <a:rPr lang="en-US" altLang="ko-KR" sz="1400" dirty="0"/>
              <a:t>, </a:t>
            </a:r>
            <a:r>
              <a:rPr lang="ko-KR" altLang="en-US" sz="1400" dirty="0"/>
              <a:t>그것을 끝 점에 붙인 것이다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크기가 </a:t>
            </a:r>
            <a:r>
              <a:rPr lang="en-US" altLang="ko-KR" sz="1400" dirty="0"/>
              <a:t>100×100</a:t>
            </a:r>
            <a:r>
              <a:rPr lang="ko-KR" altLang="en-US" sz="1400" dirty="0"/>
              <a:t>인 격자 위에 드래곤 커브가 </a:t>
            </a:r>
            <a:r>
              <a:rPr lang="en" altLang="ko-Kore-KR" sz="1400" dirty="0"/>
              <a:t>N</a:t>
            </a:r>
            <a:r>
              <a:rPr lang="ko-KR" altLang="en-US" sz="1400" dirty="0"/>
              <a:t>개 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이때</a:t>
            </a:r>
            <a:r>
              <a:rPr lang="en-US" altLang="ko-KR" sz="1400" dirty="0"/>
              <a:t>, </a:t>
            </a:r>
            <a:r>
              <a:rPr lang="ko-KR" altLang="en-US" sz="1400" dirty="0"/>
              <a:t>크기가 </a:t>
            </a:r>
            <a:r>
              <a:rPr lang="en-US" altLang="ko-KR" sz="1400" dirty="0"/>
              <a:t>1×1</a:t>
            </a:r>
            <a:r>
              <a:rPr lang="ko-KR" altLang="en-US" sz="1400" dirty="0"/>
              <a:t>인 정사각형의 네 꼭짓점이 모두 드래곤 커브의 일부인 정사각형의 개수를 구하는 프로그램을 </a:t>
            </a:r>
            <a:r>
              <a:rPr lang="ko-KR" altLang="en-US" sz="1400" dirty="0" err="1"/>
              <a:t>작성하시오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격자의 좌표는 </a:t>
            </a:r>
            <a:r>
              <a:rPr lang="en-US" altLang="ko-KR" sz="1400" dirty="0"/>
              <a:t>(</a:t>
            </a:r>
            <a:r>
              <a:rPr lang="en" altLang="ko-Kore-KR" sz="1400" dirty="0"/>
              <a:t>x, y)</a:t>
            </a:r>
            <a:r>
              <a:rPr lang="ko-KR" altLang="en-US" sz="1400" dirty="0"/>
              <a:t>로 나타내며</a:t>
            </a:r>
            <a:r>
              <a:rPr lang="en-US" altLang="ko-KR" sz="1400" dirty="0"/>
              <a:t>, 0 ≤ </a:t>
            </a:r>
            <a:r>
              <a:rPr lang="en" altLang="ko-Kore-KR" sz="1400" dirty="0"/>
              <a:t>x ≤ 100, 0 ≤ y ≤ 100</a:t>
            </a:r>
            <a:r>
              <a:rPr lang="ko-KR" altLang="en-US" sz="1400" dirty="0"/>
              <a:t>만 유효한 좌표이다</a:t>
            </a:r>
            <a:r>
              <a:rPr lang="en-US" altLang="ko-KR" sz="14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C7EB86-E242-CF1E-86D6-572304828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8" y="5106307"/>
            <a:ext cx="1667542" cy="4364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9AC6046-993A-0C82-3B12-5D8057796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314" y="4669312"/>
            <a:ext cx="1881628" cy="15262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2FC0D4-0DCC-4B88-CF14-264FFB1BBF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4331" y="4302669"/>
            <a:ext cx="1738074" cy="22594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66C649-0ACD-4AC6-9EAB-177A44F0B3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4864" y="4391993"/>
            <a:ext cx="2961033" cy="21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42735" y="868349"/>
            <a:ext cx="11506529" cy="4153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드래곤 커브의 개수 </a:t>
            </a:r>
            <a:r>
              <a:rPr lang="en" altLang="ko-Kore-KR" sz="1600" dirty="0"/>
              <a:t>N(1 ≤ N ≤ 20)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줄부터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줄에는 드래곤 커브의 정보가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드래곤 커브의 정보는 네 정수 </a:t>
            </a:r>
            <a:r>
              <a:rPr lang="en" altLang="ko-Kore-KR" sz="1600" dirty="0"/>
              <a:t>x, y, d, g</a:t>
            </a:r>
            <a:r>
              <a:rPr lang="ko-KR" altLang="en-US" sz="1600" dirty="0"/>
              <a:t>로 이루어져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x</a:t>
            </a:r>
            <a:r>
              <a:rPr lang="ko-KR" altLang="en-US" sz="1600" dirty="0"/>
              <a:t>와 </a:t>
            </a:r>
            <a:r>
              <a:rPr lang="en" altLang="ko-Kore-KR" sz="1600" dirty="0"/>
              <a:t>y</a:t>
            </a:r>
            <a:r>
              <a:rPr lang="ko-KR" altLang="en-US" sz="1600" dirty="0"/>
              <a:t>는 드래곤 커브의 시작 점</a:t>
            </a:r>
            <a:r>
              <a:rPr lang="en-US" altLang="ko-KR" sz="1600" dirty="0"/>
              <a:t>, </a:t>
            </a:r>
            <a:r>
              <a:rPr lang="en" altLang="ko-Kore-KR" sz="1600" dirty="0"/>
              <a:t>d</a:t>
            </a:r>
            <a:r>
              <a:rPr lang="ko-KR" altLang="en-US" sz="1600" dirty="0"/>
              <a:t>는 시작 방향</a:t>
            </a:r>
            <a:r>
              <a:rPr lang="en-US" altLang="ko-KR" sz="1600" dirty="0"/>
              <a:t>, </a:t>
            </a:r>
            <a:r>
              <a:rPr lang="en" altLang="ko-Kore-KR" sz="1600" dirty="0"/>
              <a:t>g</a:t>
            </a:r>
            <a:r>
              <a:rPr lang="ko-KR" altLang="en-US" sz="1600" dirty="0"/>
              <a:t>는 세대이다</a:t>
            </a:r>
            <a:r>
              <a:rPr lang="en-US" altLang="ko-KR" sz="1600" dirty="0"/>
              <a:t>. (0 ≤ </a:t>
            </a:r>
            <a:r>
              <a:rPr lang="en" altLang="ko-Kore-KR" sz="1600" dirty="0"/>
              <a:t>x, y ≤ 100, 0 ≤ d ≤ 3, 0 ≤ g ≤ 10)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입력으로 주어지는 드래곤 커브는 격자 밖으로 벗어나지 않는다</a:t>
            </a:r>
            <a:r>
              <a:rPr lang="en-US" altLang="ko-KR" sz="1600" dirty="0"/>
              <a:t>. </a:t>
            </a:r>
            <a:r>
              <a:rPr lang="ko-KR" altLang="en-US" sz="1600" dirty="0"/>
              <a:t>드래곤 커브는 서로 겹칠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방향은 </a:t>
            </a:r>
            <a:r>
              <a:rPr lang="en-US" altLang="ko-KR" sz="1600" dirty="0"/>
              <a:t>0, 1, 2, 3 </a:t>
            </a:r>
            <a:r>
              <a:rPr lang="ko-KR" altLang="en-US" sz="1600" dirty="0"/>
              <a:t>중 하나이고</a:t>
            </a:r>
            <a:r>
              <a:rPr lang="en-US" altLang="ko-KR" sz="1600" dirty="0"/>
              <a:t>, </a:t>
            </a:r>
            <a:r>
              <a:rPr lang="ko-KR" altLang="en-US" sz="1600" dirty="0"/>
              <a:t>다음을 의미한다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0: </a:t>
            </a:r>
            <a:r>
              <a:rPr lang="en" altLang="ko-Kore-KR" sz="1600" dirty="0"/>
              <a:t>x</a:t>
            </a:r>
            <a:r>
              <a:rPr lang="ko-KR" altLang="en-US" sz="1600" dirty="0"/>
              <a:t>좌표가 증가하는 방향 </a:t>
            </a:r>
            <a:r>
              <a:rPr lang="en-US" altLang="ko-KR" sz="1600" dirty="0"/>
              <a:t>(→)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1: </a:t>
            </a:r>
            <a:r>
              <a:rPr lang="en" altLang="ko-Kore-KR" sz="1600" dirty="0"/>
              <a:t>y</a:t>
            </a:r>
            <a:r>
              <a:rPr lang="ko-KR" altLang="en-US" sz="1600" dirty="0"/>
              <a:t>좌표가 감소하는 방향 </a:t>
            </a:r>
            <a:r>
              <a:rPr lang="en-US" altLang="ko-KR" sz="1600" dirty="0"/>
              <a:t>(↑)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2: </a:t>
            </a:r>
            <a:r>
              <a:rPr lang="en" altLang="ko-Kore-KR" sz="1600" dirty="0"/>
              <a:t>x</a:t>
            </a:r>
            <a:r>
              <a:rPr lang="ko-KR" altLang="en-US" sz="1600" dirty="0"/>
              <a:t>좌표가 감소하는 방향 </a:t>
            </a:r>
            <a:r>
              <a:rPr lang="en-US" altLang="ko-KR" sz="1600" dirty="0"/>
              <a:t>(←)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3: </a:t>
            </a:r>
            <a:r>
              <a:rPr lang="en" altLang="ko-Kore-KR" sz="1600" dirty="0"/>
              <a:t>y</a:t>
            </a:r>
            <a:r>
              <a:rPr lang="ko-KR" altLang="en-US" sz="1600" dirty="0"/>
              <a:t>좌표가 증가하는 방향 </a:t>
            </a:r>
            <a:r>
              <a:rPr lang="en-US" altLang="ko-KR" sz="1600" dirty="0"/>
              <a:t>(↓)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65" y="5160065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크기가 </a:t>
            </a:r>
            <a:r>
              <a:rPr lang="en-US" altLang="ko-KR" sz="1600" dirty="0"/>
              <a:t>1×1</a:t>
            </a:r>
            <a:r>
              <a:rPr lang="ko-KR" altLang="en-US" sz="1600" dirty="0"/>
              <a:t>인 정사각형의 네 꼭짓점이 모두 드래곤 커브의 일부인 것의 개수를 출력한다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CF462-EF01-105C-AA3B-B7A141001734}"/>
              </a:ext>
            </a:extLst>
          </p:cNvPr>
          <p:cNvSpPr txBox="1"/>
          <p:nvPr/>
        </p:nvSpPr>
        <p:spPr>
          <a:xfrm>
            <a:off x="313765" y="295835"/>
            <a:ext cx="671408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15685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드래곤 커브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https://www.acmicpc.net/problem/15685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91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E47E07-ECE8-3DA5-7C4C-9CA85CDFF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5" y="870663"/>
            <a:ext cx="5699485" cy="53963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1FA314-15B4-5A1C-0B02-270430B63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55" y="870663"/>
            <a:ext cx="5699485" cy="44290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F9037A-EC92-B4F2-7A78-FF2379949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640" y="5299711"/>
            <a:ext cx="26797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6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325</Words>
  <Application>Microsoft Macintosh PowerPoint</Application>
  <PresentationFormat>와이드스크린</PresentationFormat>
  <Paragraphs>29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286</cp:revision>
  <dcterms:created xsi:type="dcterms:W3CDTF">2022-02-11T03:22:38Z</dcterms:created>
  <dcterms:modified xsi:type="dcterms:W3CDTF">2022-07-05T04:56:23Z</dcterms:modified>
</cp:coreProperties>
</file>