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69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7188571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15988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1, 2, 3 </a:t>
            </a:r>
            <a:r>
              <a:rPr lang="ko-KR" altLang="en-US" dirty="0"/>
              <a:t>더하기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https://www.acmicpc.net/problem/15988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1" y="1314172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정수 </a:t>
            </a:r>
            <a:r>
              <a:rPr lang="en-US" altLang="ko-KR" sz="1600" dirty="0"/>
              <a:t>4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en-US" altLang="ko-KR" sz="1600" dirty="0"/>
              <a:t>1, 2, 3</a:t>
            </a:r>
            <a:r>
              <a:rPr lang="ko-KR" altLang="en-US" sz="1600" dirty="0"/>
              <a:t>의 합으로 나타내는 방법은 총 </a:t>
            </a:r>
            <a:r>
              <a:rPr lang="en-US" altLang="ko-KR" sz="1600" dirty="0"/>
              <a:t>7</a:t>
            </a:r>
            <a:r>
              <a:rPr lang="ko-KR" altLang="en-US" sz="1600" dirty="0"/>
              <a:t>가지가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합을 나타낼 때는 수를 </a:t>
            </a:r>
            <a:r>
              <a:rPr lang="en-US" altLang="ko-KR" sz="1600" dirty="0"/>
              <a:t>1</a:t>
            </a:r>
            <a:r>
              <a:rPr lang="ko-KR" altLang="en-US" sz="1600" dirty="0"/>
              <a:t>개 이상 사용해야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정수 </a:t>
            </a:r>
            <a:r>
              <a:rPr lang="en" altLang="ko-Kore-KR" sz="1600" dirty="0"/>
              <a:t>n</a:t>
            </a:r>
            <a:r>
              <a:rPr lang="ko-KR" altLang="en-US" sz="1600" dirty="0"/>
              <a:t>이 주어졌을 때</a:t>
            </a:r>
            <a:r>
              <a:rPr lang="en-US" altLang="ko-KR" sz="1600" dirty="0"/>
              <a:t>, </a:t>
            </a:r>
            <a:r>
              <a:rPr lang="en" altLang="ko-Kore-KR" sz="1600" dirty="0"/>
              <a:t>n</a:t>
            </a:r>
            <a:r>
              <a:rPr lang="ko-KR" altLang="en-US" sz="1600" dirty="0"/>
              <a:t>을 </a:t>
            </a:r>
            <a:r>
              <a:rPr lang="en-US" altLang="ko-KR" sz="1600" dirty="0"/>
              <a:t>1, 2, 3</a:t>
            </a:r>
            <a:r>
              <a:rPr lang="ko-KR" altLang="en-US" sz="1600" dirty="0"/>
              <a:t>의 합으로 나타내는 방법의 수를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0" y="3446467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테스트 케이스의 개수 </a:t>
            </a:r>
            <a:r>
              <a:rPr lang="en" altLang="ko-Kore-KR" sz="1600" dirty="0"/>
              <a:t>T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각 테스트 케이스는 한 줄로 이루어져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정수 </a:t>
            </a:r>
            <a:r>
              <a:rPr lang="en" altLang="ko-Kore-KR" sz="1600" dirty="0"/>
              <a:t>n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n</a:t>
            </a:r>
            <a:r>
              <a:rPr lang="ko-KR" altLang="en-US" sz="1600" dirty="0"/>
              <a:t>은 양수이며 </a:t>
            </a:r>
            <a:r>
              <a:rPr lang="en-US" altLang="ko-KR" sz="1600" dirty="0"/>
              <a:t>1,000,000</a:t>
            </a:r>
            <a:r>
              <a:rPr lang="ko-KR" altLang="en-US" sz="1600" dirty="0"/>
              <a:t>보다 작거나 같다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0" y="5129035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테스트 케이스마다</a:t>
            </a:r>
            <a:r>
              <a:rPr lang="en-US" altLang="ko-KR" sz="1600" dirty="0"/>
              <a:t>, </a:t>
            </a:r>
            <a:r>
              <a:rPr lang="en" altLang="ko-Kore-KR" sz="1600" dirty="0"/>
              <a:t>n</a:t>
            </a:r>
            <a:r>
              <a:rPr lang="ko-KR" altLang="en-US" sz="1600" dirty="0"/>
              <a:t>을 </a:t>
            </a:r>
            <a:r>
              <a:rPr lang="en-US" altLang="ko-KR" sz="1600" dirty="0"/>
              <a:t>1, 2, 3</a:t>
            </a:r>
            <a:r>
              <a:rPr lang="ko-KR" altLang="en-US" sz="1600" dirty="0"/>
              <a:t>의 합으로 나타내는 방법의 수를 </a:t>
            </a:r>
            <a:r>
              <a:rPr lang="en-US" altLang="ko-KR" sz="1600" dirty="0"/>
              <a:t>1,000,000,009</a:t>
            </a:r>
            <a:r>
              <a:rPr lang="ko-KR" altLang="en-US" sz="1600" dirty="0"/>
              <a:t>로 나눈 나머지를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0FBE70-C9BE-EF69-1787-DEFFF83E8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41" y="665167"/>
            <a:ext cx="7115717" cy="59143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04689C-034B-F024-3C03-2F5372C6C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58" y="5525429"/>
            <a:ext cx="27305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131</Words>
  <Application>Microsoft Macintosh PowerPoint</Application>
  <PresentationFormat>와이드스크린</PresentationFormat>
  <Paragraphs>13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211</cp:revision>
  <dcterms:created xsi:type="dcterms:W3CDTF">2022-02-11T03:22:38Z</dcterms:created>
  <dcterms:modified xsi:type="dcterms:W3CDTF">2022-06-14T02:05:17Z</dcterms:modified>
</cp:coreProperties>
</file>