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19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18857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15990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더하기 </a:t>
            </a:r>
            <a:r>
              <a:rPr lang="en-US" altLang="ko-KR" dirty="0"/>
              <a:t>5 (</a:t>
            </a:r>
            <a:r>
              <a:rPr lang="en-US" altLang="ko-KR" dirty="0">
                <a:hlinkClick r:id="rId3"/>
              </a:rPr>
              <a:t>https://www.acmicpc.net/problem/15990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7" y="1039856"/>
            <a:ext cx="11506529" cy="267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 </a:t>
            </a:r>
            <a:r>
              <a:rPr lang="en-US" altLang="ko-KR" sz="1600" dirty="0"/>
              <a:t>4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방법은 총 </a:t>
            </a:r>
            <a:r>
              <a:rPr lang="en-US" altLang="ko-KR" sz="1600" dirty="0"/>
              <a:t>3</a:t>
            </a:r>
            <a:r>
              <a:rPr lang="ko-KR" altLang="en-US" sz="1600" dirty="0"/>
              <a:t>가지가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합을 나타낼 때는 수를 </a:t>
            </a:r>
            <a:r>
              <a:rPr lang="en-US" altLang="ko-KR" sz="1600" dirty="0"/>
              <a:t>1</a:t>
            </a:r>
            <a:r>
              <a:rPr lang="ko-KR" altLang="en-US" sz="1600" dirty="0"/>
              <a:t>개 이상 사용해야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수를 두 번 이상 연속해서 사용하면 안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1+2+1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1+3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3+1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을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방법의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932730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테스트 케이스의 개수 </a:t>
            </a:r>
            <a:r>
              <a:rPr lang="en" altLang="ko-Kore-KR" sz="1600" dirty="0"/>
              <a:t>T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케이스는 한 줄로 이루어져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en" altLang="ko-Kore-KR" sz="1600" dirty="0"/>
              <a:t>n</a:t>
            </a:r>
            <a:r>
              <a:rPr lang="ko-KR" altLang="en-US" sz="1600" dirty="0"/>
              <a:t>은 양수이며 </a:t>
            </a:r>
            <a:r>
              <a:rPr lang="en-US" altLang="ko-KR" sz="1600" dirty="0"/>
              <a:t>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7" y="5296211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케이스마다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을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방법의 수를 </a:t>
            </a:r>
            <a:r>
              <a:rPr lang="en-US" altLang="ko-KR" sz="1600" dirty="0"/>
              <a:t>1,000,000,009</a:t>
            </a:r>
            <a:r>
              <a:rPr lang="ko-KR" altLang="en-US" sz="1600" dirty="0"/>
              <a:t>로 나눈 나머지를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80212-C8F9-CA5C-3969-25374F5B1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03" y="480501"/>
            <a:ext cx="6535500" cy="6169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4A1DCD-FAB3-4552-509D-89B527790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8" y="2067870"/>
            <a:ext cx="2598235" cy="9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146</Words>
  <Application>Microsoft Macintosh PowerPoint</Application>
  <PresentationFormat>와이드스크린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186</cp:revision>
  <dcterms:created xsi:type="dcterms:W3CDTF">2022-02-11T03:22:38Z</dcterms:created>
  <dcterms:modified xsi:type="dcterms:W3CDTF">2022-06-07T09:31:52Z</dcterms:modified>
</cp:coreProperties>
</file>