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19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110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23505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16194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카드 구매하기 </a:t>
            </a:r>
            <a:r>
              <a:rPr lang="en-US" altLang="ko-KR"/>
              <a:t>2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https://www.acmicpc.net/problem/16194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7" y="1039856"/>
            <a:ext cx="11506529" cy="272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카드는 </a:t>
            </a:r>
            <a:r>
              <a:rPr lang="ko-KR" altLang="en-US" sz="1400" dirty="0" err="1"/>
              <a:t>카드팩의</a:t>
            </a:r>
            <a:r>
              <a:rPr lang="ko-KR" altLang="en-US" sz="1400" dirty="0"/>
              <a:t> 형태로만 구매할 수 있고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카드팩의</a:t>
            </a:r>
            <a:r>
              <a:rPr lang="ko-KR" altLang="en-US" sz="1400" dirty="0"/>
              <a:t> 종류는 카드 </a:t>
            </a:r>
            <a:r>
              <a:rPr lang="en-US" altLang="ko-KR" sz="1400" dirty="0"/>
              <a:t>1</a:t>
            </a:r>
            <a:r>
              <a:rPr lang="ko-KR" altLang="en-US" sz="1400" dirty="0"/>
              <a:t>개가 포함된 </a:t>
            </a:r>
            <a:r>
              <a:rPr lang="ko-KR" altLang="en-US" sz="1400" dirty="0" err="1"/>
              <a:t>카드팩</a:t>
            </a:r>
            <a:r>
              <a:rPr lang="en-US" altLang="ko-KR" sz="1400" dirty="0"/>
              <a:t>, </a:t>
            </a:r>
            <a:r>
              <a:rPr lang="ko-KR" altLang="en-US" sz="1400" dirty="0"/>
              <a:t>카드 </a:t>
            </a:r>
            <a:r>
              <a:rPr lang="en-US" altLang="ko-KR" sz="1400" dirty="0"/>
              <a:t>2</a:t>
            </a:r>
            <a:r>
              <a:rPr lang="ko-KR" altLang="en-US" sz="1400" dirty="0"/>
              <a:t>개가 포함된 </a:t>
            </a:r>
            <a:r>
              <a:rPr lang="ko-KR" altLang="en-US" sz="1400" dirty="0" err="1"/>
              <a:t>카드팩</a:t>
            </a:r>
            <a:r>
              <a:rPr lang="en-US" altLang="ko-KR" sz="1400" dirty="0"/>
              <a:t>, ... </a:t>
            </a:r>
            <a:r>
              <a:rPr lang="ko-KR" altLang="en-US" sz="1400" dirty="0"/>
              <a:t>카드 </a:t>
            </a:r>
            <a:r>
              <a:rPr lang="en" altLang="ko-Kore-KR" sz="1400" dirty="0"/>
              <a:t>N</a:t>
            </a:r>
            <a:r>
              <a:rPr lang="ko-KR" altLang="en-US" sz="1400" dirty="0"/>
              <a:t>개가 포함된 </a:t>
            </a:r>
            <a:r>
              <a:rPr lang="ko-KR" altLang="en-US" sz="1400" dirty="0" err="1"/>
              <a:t>카드팩과</a:t>
            </a:r>
            <a:r>
              <a:rPr lang="ko-KR" altLang="en-US" sz="1400" dirty="0"/>
              <a:t> 같이 총 </a:t>
            </a:r>
            <a:r>
              <a:rPr lang="en" altLang="ko-Kore-KR" sz="1400" dirty="0"/>
              <a:t>N</a:t>
            </a:r>
            <a:r>
              <a:rPr lang="ko-KR" altLang="en-US" sz="1400" dirty="0"/>
              <a:t>가지가 존재한다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민규는 </a:t>
            </a:r>
            <a:r>
              <a:rPr lang="ko-KR" altLang="en-US" sz="1400" dirty="0">
                <a:hlinkClick r:id="rId4"/>
              </a:rPr>
              <a:t>지난주</a:t>
            </a:r>
            <a:r>
              <a:rPr lang="ko-KR" altLang="en-US" sz="1400" dirty="0"/>
              <a:t>에 너무 많은 돈을 써 버렸다</a:t>
            </a:r>
            <a:r>
              <a:rPr lang="en-US" altLang="ko-KR" sz="1400" dirty="0"/>
              <a:t>. </a:t>
            </a:r>
            <a:r>
              <a:rPr lang="ko-KR" altLang="en-US" sz="1400" dirty="0"/>
              <a:t> 그래서 오늘은 돈을 최소로 지불해서 카드 </a:t>
            </a:r>
            <a:r>
              <a:rPr lang="en" altLang="ko-Kore-KR" sz="1400" dirty="0"/>
              <a:t>N</a:t>
            </a:r>
            <a:r>
              <a:rPr lang="ko-KR" altLang="en-US" sz="1400" dirty="0"/>
              <a:t>개를 구매하려고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카드가 </a:t>
            </a:r>
            <a:r>
              <a:rPr lang="en" altLang="ko-Kore-KR" sz="1400" dirty="0" err="1"/>
              <a:t>i</a:t>
            </a:r>
            <a:r>
              <a:rPr lang="ko-KR" altLang="en-US" sz="1400" dirty="0"/>
              <a:t>개 포함된 </a:t>
            </a:r>
            <a:r>
              <a:rPr lang="ko-KR" altLang="en-US" sz="1400" dirty="0" err="1"/>
              <a:t>카드팩의</a:t>
            </a:r>
            <a:r>
              <a:rPr lang="ko-KR" altLang="en-US" sz="1400" dirty="0"/>
              <a:t> 가격은 </a:t>
            </a:r>
            <a:r>
              <a:rPr lang="en" altLang="ko-Kore-KR" sz="1400" dirty="0"/>
              <a:t>P</a:t>
            </a:r>
            <a:r>
              <a:rPr lang="en" altLang="ko-Kore-KR" sz="1400" baseline="-25000" dirty="0"/>
              <a:t>i</a:t>
            </a:r>
            <a:r>
              <a:rPr lang="ko-KR" altLang="en-US" sz="1400" dirty="0"/>
              <a:t>원이다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카드 팩의 가격이 주어졌을 때</a:t>
            </a:r>
            <a:r>
              <a:rPr lang="en-US" altLang="ko-KR" sz="1400" dirty="0"/>
              <a:t>, </a:t>
            </a:r>
            <a:r>
              <a:rPr lang="en" altLang="ko-Kore-KR" sz="1400" dirty="0"/>
              <a:t>N</a:t>
            </a:r>
            <a:r>
              <a:rPr lang="ko-KR" altLang="en-US" sz="1400" dirty="0"/>
              <a:t>개의 카드를 구매하기 위해 민규가 지불해야 하는 금액의 최솟값을 구하는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N</a:t>
            </a:r>
            <a:r>
              <a:rPr lang="ko-KR" altLang="en-US" sz="1400" dirty="0"/>
              <a:t>개보다 많은 개수의 카드를 산 다음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카드를 버려서 </a:t>
            </a:r>
            <a:r>
              <a:rPr lang="en" altLang="ko-Kore-KR" sz="1400" dirty="0"/>
              <a:t>N</a:t>
            </a:r>
            <a:r>
              <a:rPr lang="ko-KR" altLang="en-US" sz="1400" dirty="0"/>
              <a:t>개를 만드는 것은 불가능하다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구매한 </a:t>
            </a:r>
            <a:r>
              <a:rPr lang="ko-KR" altLang="en-US" sz="1400" dirty="0" err="1"/>
              <a:t>카드팩에</a:t>
            </a:r>
            <a:r>
              <a:rPr lang="ko-KR" altLang="en-US" sz="1400" dirty="0"/>
              <a:t> 포함되어 있는 카드 개수의 합은 </a:t>
            </a:r>
            <a:r>
              <a:rPr lang="en" altLang="ko-Kore-KR" sz="1400" dirty="0"/>
              <a:t>N</a:t>
            </a:r>
            <a:r>
              <a:rPr lang="ko-KR" altLang="en-US" sz="1400" dirty="0"/>
              <a:t>과 같아야 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93273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민규가 구매하려고 하는 카드의 개수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 (1 ≤ </a:t>
            </a:r>
            <a:r>
              <a:rPr lang="en" altLang="ko-Kore-KR" sz="1600" dirty="0"/>
              <a:t>N ≤ 1,000)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N</a:t>
            </a:r>
            <a:r>
              <a:rPr lang="ko-KR" altLang="en-US" sz="1600" dirty="0"/>
              <a:t>까지 순서대로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10,000)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296211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민규가 카드 </a:t>
            </a:r>
            <a:r>
              <a:rPr lang="en" altLang="ko-Kore-KR" sz="1600" dirty="0"/>
              <a:t>N</a:t>
            </a:r>
            <a:r>
              <a:rPr lang="ko-KR" altLang="en-US" sz="1600" dirty="0"/>
              <a:t>개를 갖기 위해 지불해야 하는 금액의 최댓값을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E6A81-25ED-09E4-1933-19C1C659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0" y="577076"/>
            <a:ext cx="6210300" cy="617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4966A7-1467-D778-F374-00E6634A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40" y="5542776"/>
            <a:ext cx="2832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188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185</cp:revision>
  <dcterms:created xsi:type="dcterms:W3CDTF">2022-02-11T03:22:38Z</dcterms:created>
  <dcterms:modified xsi:type="dcterms:W3CDTF">2022-06-07T09:29:53Z</dcterms:modified>
</cp:coreProperties>
</file>