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2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25750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16926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배열 돌리기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https://www.acmicpc.net/problem/16926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272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크기가 </a:t>
            </a:r>
            <a:r>
              <a:rPr lang="en" altLang="ko-Kore-KR" sz="1400" dirty="0"/>
              <a:t>N×M</a:t>
            </a:r>
            <a:r>
              <a:rPr lang="ko-KR" altLang="en-US" sz="1400" dirty="0"/>
              <a:t>인 배열이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배열을 돌려보려고 한다</a:t>
            </a:r>
            <a:r>
              <a:rPr lang="en-US" altLang="ko-KR" sz="1400" dirty="0"/>
              <a:t>. </a:t>
            </a:r>
            <a:r>
              <a:rPr lang="ko-KR" altLang="en-US" sz="1400" dirty="0"/>
              <a:t>배열은 다음과 같이 반시계 방향으로 돌려야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배열과 정수 </a:t>
            </a:r>
            <a:r>
              <a:rPr lang="en" altLang="ko-Kore-KR" sz="1400" dirty="0"/>
              <a:t>R</a:t>
            </a:r>
            <a:r>
              <a:rPr lang="ko-KR" altLang="en-US" sz="1400" dirty="0"/>
              <a:t>이 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배열을 </a:t>
            </a:r>
            <a:r>
              <a:rPr lang="en" altLang="ko-Kore-KR" sz="1400" dirty="0"/>
              <a:t>R</a:t>
            </a:r>
            <a:r>
              <a:rPr lang="ko-KR" altLang="en-US" sz="1400" dirty="0"/>
              <a:t>번 회전시킨 결과를 구해보자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4081624"/>
            <a:ext cx="11506529" cy="11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첫째 줄에 배열의 크기 </a:t>
            </a:r>
            <a:r>
              <a:rPr lang="en" altLang="ko-Kore-KR" sz="1400" dirty="0"/>
              <a:t>N, M</a:t>
            </a:r>
            <a:r>
              <a:rPr lang="ko-KR" altLang="en-US" sz="1400" dirty="0"/>
              <a:t>과 수행해야 하는 회전의 수 </a:t>
            </a:r>
            <a:r>
              <a:rPr lang="en" altLang="ko-Kore-KR" sz="1400" dirty="0"/>
              <a:t>R</a:t>
            </a:r>
            <a:r>
              <a:rPr lang="ko-KR" altLang="en-US" sz="1400" dirty="0"/>
              <a:t>이 주어진다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둘째 줄부터 </a:t>
            </a:r>
            <a:r>
              <a:rPr lang="en" altLang="ko-Kore-KR" sz="1400" dirty="0"/>
              <a:t>N</a:t>
            </a:r>
            <a:r>
              <a:rPr lang="ko-KR" altLang="en-US" sz="1400" dirty="0"/>
              <a:t>개의 줄에 배열 </a:t>
            </a:r>
            <a:r>
              <a:rPr lang="en" altLang="ko-Kore-KR" sz="1400" dirty="0"/>
              <a:t>A</a:t>
            </a:r>
            <a:r>
              <a:rPr lang="ko-KR" altLang="en-US" sz="1400" dirty="0"/>
              <a:t>의 원소 </a:t>
            </a:r>
            <a:r>
              <a:rPr lang="en" altLang="ko-Kore-KR" sz="1400" dirty="0" err="1"/>
              <a:t>A</a:t>
            </a:r>
            <a:r>
              <a:rPr lang="en" altLang="ko-Kore-KR" sz="1400" baseline="-25000" dirty="0" err="1"/>
              <a:t>ij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515018"/>
            <a:ext cx="10733463" cy="78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입력으로 주어진 배열을 </a:t>
            </a:r>
            <a:r>
              <a:rPr lang="en" altLang="ko-Kore-KR" sz="1400" dirty="0"/>
              <a:t>R</a:t>
            </a:r>
            <a:r>
              <a:rPr lang="ko-KR" altLang="en-US" sz="1400" dirty="0"/>
              <a:t>번 회전시킨 결과를 출력한다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BD47A7-4741-7E35-D385-223187F41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6" y="1661844"/>
            <a:ext cx="4222576" cy="15080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C3DDC4-67D4-C450-775A-AC53E29BD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35" y="1792453"/>
            <a:ext cx="3759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FAB1D-C991-EA62-9E63-41A8100EE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" y="1200883"/>
            <a:ext cx="6187814" cy="50671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52C5EC-4F5F-39F9-F2D2-A6B46DC16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89" y="1200883"/>
            <a:ext cx="5669001" cy="42488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A7B659-313F-FBA0-1694-3D2B961D2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90" y="5657117"/>
            <a:ext cx="276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99</Words>
  <Application>Microsoft Macintosh PowerPoint</Application>
  <PresentationFormat>와이드스크린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247</cp:revision>
  <dcterms:created xsi:type="dcterms:W3CDTF">2022-02-11T03:22:38Z</dcterms:created>
  <dcterms:modified xsi:type="dcterms:W3CDTF">2022-06-30T02:21:54Z</dcterms:modified>
</cp:coreProperties>
</file>