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8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acmicpc.net/problem/1693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25750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16935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배열 돌리기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https://www.acmicpc.net/problem/16935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5" y="836782"/>
            <a:ext cx="11506529" cy="78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크기가 </a:t>
            </a:r>
            <a:r>
              <a:rPr lang="en" altLang="ko-Kore-KR" sz="1400" dirty="0"/>
              <a:t>N×M</a:t>
            </a:r>
            <a:r>
              <a:rPr lang="ko-KR" altLang="en-US" sz="1400" dirty="0"/>
              <a:t>인 배열이 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배열에 연산을 </a:t>
            </a:r>
            <a:r>
              <a:rPr lang="en" altLang="ko-Kore-KR" sz="1400" dirty="0"/>
              <a:t>R</a:t>
            </a:r>
            <a:r>
              <a:rPr lang="ko-KR" altLang="en-US" sz="1400" dirty="0"/>
              <a:t>번 적용하려고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연산은 총 </a:t>
            </a:r>
            <a:r>
              <a:rPr lang="en-US" altLang="ko-KR" sz="1400" dirty="0"/>
              <a:t>6</a:t>
            </a:r>
            <a:r>
              <a:rPr lang="ko-KR" altLang="en-US" sz="1400" dirty="0"/>
              <a:t>가지가 있다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4" y="3537598"/>
            <a:ext cx="11506529" cy="1758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첫째 줄에 배열의 크기 </a:t>
            </a:r>
            <a:r>
              <a:rPr lang="en" altLang="ko-Kore-KR" sz="1400" dirty="0"/>
              <a:t>N, M</a:t>
            </a:r>
            <a:r>
              <a:rPr lang="ko-KR" altLang="en-US" sz="1400" dirty="0"/>
              <a:t>과 수행해야 하는 연산의 수 </a:t>
            </a:r>
            <a:r>
              <a:rPr lang="en" altLang="ko-Kore-KR" sz="1400" dirty="0"/>
              <a:t>R</a:t>
            </a:r>
            <a:r>
              <a:rPr lang="ko-KR" altLang="en-US" sz="1400" dirty="0"/>
              <a:t>이 주어진다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둘째 줄부터 </a:t>
            </a:r>
            <a:r>
              <a:rPr lang="en" altLang="ko-Kore-KR" sz="1400" dirty="0"/>
              <a:t>N</a:t>
            </a:r>
            <a:r>
              <a:rPr lang="ko-KR" altLang="en-US" sz="1400" dirty="0"/>
              <a:t>개의 줄에 배열 </a:t>
            </a:r>
            <a:r>
              <a:rPr lang="en" altLang="ko-Kore-KR" sz="1400" dirty="0"/>
              <a:t>A</a:t>
            </a:r>
            <a:r>
              <a:rPr lang="ko-KR" altLang="en-US" sz="1400" dirty="0"/>
              <a:t>의 원소 </a:t>
            </a:r>
            <a:r>
              <a:rPr lang="en" altLang="ko-Kore-KR" sz="1400" dirty="0" err="1"/>
              <a:t>A</a:t>
            </a:r>
            <a:r>
              <a:rPr lang="en" altLang="ko-Kore-KR" sz="1400" baseline="-25000" dirty="0" err="1"/>
              <a:t>ij</a:t>
            </a:r>
            <a:r>
              <a:rPr lang="ko-KR" altLang="en-US" sz="1400" dirty="0"/>
              <a:t>가 주어진다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마지막 줄에는 수행해야 하는 연산이 주어진다</a:t>
            </a:r>
            <a:r>
              <a:rPr lang="en-US" altLang="ko-KR" sz="1400" dirty="0"/>
              <a:t>. </a:t>
            </a:r>
            <a:r>
              <a:rPr lang="ko-KR" altLang="en-US" sz="1400" dirty="0"/>
              <a:t>연산은 공백으로 구분되어져 있고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문제에서 설명한 연산 번호이며</a:t>
            </a:r>
            <a:r>
              <a:rPr lang="en-US" altLang="ko-KR" sz="1400" dirty="0"/>
              <a:t>, </a:t>
            </a:r>
            <a:r>
              <a:rPr lang="ko-KR" altLang="en-US" sz="1400" dirty="0"/>
              <a:t>순서대로 적용시켜야 한다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4" y="5515018"/>
            <a:ext cx="10733463" cy="78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입력으로 주어진 배열에 </a:t>
            </a:r>
            <a:r>
              <a:rPr lang="en" altLang="ko-Kore-KR" sz="1400" dirty="0"/>
              <a:t>R</a:t>
            </a:r>
            <a:r>
              <a:rPr lang="ko-KR" altLang="en-US" sz="1400" dirty="0"/>
              <a:t>개의 연산을 순서대로 수행한 결과를 출력한다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2DB77E-250B-3BE9-2A5A-7ACEF1E60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05" y="2072859"/>
            <a:ext cx="1938802" cy="12687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DBEE76-0A3E-7A11-B29F-3EE75ACA1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65" y="2072859"/>
            <a:ext cx="1938802" cy="12561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BF16BD-7E6E-249B-1F58-D17B7FD18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25" y="2072859"/>
            <a:ext cx="1855941" cy="12343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7BF13F-CF43-B907-07D0-707F570C0EE7}"/>
              </a:ext>
            </a:extLst>
          </p:cNvPr>
          <p:cNvSpPr txBox="1"/>
          <p:nvPr/>
        </p:nvSpPr>
        <p:spPr>
          <a:xfrm>
            <a:off x="313744" y="1731585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1.</a:t>
            </a:r>
            <a:r>
              <a:rPr kumimoji="1" lang="ko-KR" altLang="en-US" sz="1400" dirty="0"/>
              <a:t> 상하반전</a:t>
            </a:r>
            <a:endParaRPr kumimoji="1"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2B240-853C-70CF-BE8A-6045BB1E2978}"/>
              </a:ext>
            </a:extLst>
          </p:cNvPr>
          <p:cNvSpPr txBox="1"/>
          <p:nvPr/>
        </p:nvSpPr>
        <p:spPr>
          <a:xfrm>
            <a:off x="2614165" y="1731585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2.</a:t>
            </a:r>
            <a:r>
              <a:rPr kumimoji="1" lang="ko-KR" altLang="en-US" sz="1400" dirty="0"/>
              <a:t> 좌우반전</a:t>
            </a:r>
            <a:endParaRPr kumimoji="1" lang="ko-Kore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4726B6-4FBA-FABE-2ADE-BC9E30451269}"/>
              </a:ext>
            </a:extLst>
          </p:cNvPr>
          <p:cNvSpPr txBox="1"/>
          <p:nvPr/>
        </p:nvSpPr>
        <p:spPr>
          <a:xfrm>
            <a:off x="4814225" y="1731585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3.</a:t>
            </a:r>
            <a:r>
              <a:rPr kumimoji="1" lang="ko-KR" altLang="en-US" sz="1400" dirty="0"/>
              <a:t> 오른쪽 </a:t>
            </a:r>
            <a:r>
              <a:rPr kumimoji="1" lang="en-US" altLang="ko-KR" sz="1400" dirty="0"/>
              <a:t>90</a:t>
            </a:r>
            <a:r>
              <a:rPr kumimoji="1" lang="ko-KR" altLang="en-US" sz="1400" dirty="0"/>
              <a:t>도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82A838-0217-0554-CD46-CDBA25B154F8}"/>
              </a:ext>
            </a:extLst>
          </p:cNvPr>
          <p:cNvSpPr txBox="1"/>
          <p:nvPr/>
        </p:nvSpPr>
        <p:spPr>
          <a:xfrm>
            <a:off x="6900396" y="1731585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4.</a:t>
            </a:r>
            <a:r>
              <a:rPr kumimoji="1" lang="ko-KR" altLang="en-US" sz="1400" dirty="0"/>
              <a:t> 왼쪽 </a:t>
            </a:r>
            <a:r>
              <a:rPr kumimoji="1" lang="en-US" altLang="ko-KR" sz="1400" dirty="0"/>
              <a:t>90</a:t>
            </a:r>
            <a:r>
              <a:rPr kumimoji="1" lang="ko-KR" altLang="en-US" sz="1400" dirty="0"/>
              <a:t>도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1F2ACA-8F89-9F19-9638-9C972F09C0D9}"/>
              </a:ext>
            </a:extLst>
          </p:cNvPr>
          <p:cNvSpPr txBox="1"/>
          <p:nvPr/>
        </p:nvSpPr>
        <p:spPr>
          <a:xfrm>
            <a:off x="9133911" y="1731585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5.</a:t>
            </a:r>
            <a:r>
              <a:rPr kumimoji="1" lang="ko-KR" altLang="en-US" sz="1400" dirty="0"/>
              <a:t> 그룹별 시계방향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B07854-876D-BC3A-C80D-1DA1C5666A4C}"/>
              </a:ext>
            </a:extLst>
          </p:cNvPr>
          <p:cNvSpPr txBox="1"/>
          <p:nvPr/>
        </p:nvSpPr>
        <p:spPr>
          <a:xfrm>
            <a:off x="9141317" y="3745499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6.</a:t>
            </a:r>
            <a:r>
              <a:rPr kumimoji="1" lang="ko-KR" altLang="en-US" sz="1400" dirty="0"/>
              <a:t> 그룹별 역시계방향</a:t>
            </a:r>
            <a:endParaRPr kumimoji="1" lang="ko-Kore-KR" altLang="en-US" sz="14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153D9C5-6058-C8EF-A709-A1B239C719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24" y="2072859"/>
            <a:ext cx="1938802" cy="128649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6D4C6F3-0BBB-56D8-F8E8-AD6C55BC59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484" y="114492"/>
            <a:ext cx="1765300" cy="15494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5FB8571-5628-FEA8-FD48-BA97713953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484" y="2072859"/>
            <a:ext cx="2518896" cy="127810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82560F3-A89D-CB3B-C8ED-E700C6CCB9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484" y="4105343"/>
            <a:ext cx="2579661" cy="127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979C3A-86A2-4331-A2DC-0F2D8077A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10" y="665167"/>
            <a:ext cx="7142227" cy="59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6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ED0DAF-A2BA-9192-8993-FD1A189B2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9" y="1356913"/>
            <a:ext cx="5914173" cy="48134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5414773-E9D5-3F65-762A-422473D48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11" y="480500"/>
            <a:ext cx="5761070" cy="52289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2E34597-51F3-08A9-55F9-03054A9B3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11" y="5709423"/>
            <a:ext cx="1294965" cy="5402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FCA912B-3119-8D75-CF66-8FF455DC7C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463" y="5765800"/>
            <a:ext cx="2794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137</Words>
  <Application>Microsoft Macintosh PowerPoint</Application>
  <PresentationFormat>와이드스크린</PresentationFormat>
  <Paragraphs>21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257</cp:revision>
  <dcterms:created xsi:type="dcterms:W3CDTF">2022-02-11T03:22:38Z</dcterms:created>
  <dcterms:modified xsi:type="dcterms:W3CDTF">2022-06-30T03:44:18Z</dcterms:modified>
</cp:coreProperties>
</file>