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1482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1697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숨박꼭질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https://www.acmicpc.net/problem/1697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동생과 숨바꼭질을 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수빈이는 현재 점 </a:t>
            </a:r>
            <a:r>
              <a:rPr lang="en" altLang="ko-Kore-KR" sz="1600" dirty="0"/>
              <a:t>N(0 ≤ N ≤ 100,000)</a:t>
            </a:r>
            <a:r>
              <a:rPr lang="ko-KR" altLang="en-US" sz="1600" dirty="0"/>
              <a:t>에 있고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동생은 점 </a:t>
            </a:r>
            <a:r>
              <a:rPr lang="en" altLang="ko-Kore-KR" sz="1600" dirty="0"/>
              <a:t>K(0 ≤ K ≤ 100,000)</a:t>
            </a:r>
            <a:r>
              <a:rPr lang="ko-KR" altLang="en-US" sz="1600" dirty="0"/>
              <a:t>에 있다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수빈이는 걷거나 순간이동을 할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수빈이의 위치가 </a:t>
            </a:r>
            <a:r>
              <a:rPr lang="en" altLang="ko-Kore-KR" sz="1600" dirty="0"/>
              <a:t>X</a:t>
            </a:r>
            <a:r>
              <a:rPr lang="ko-KR" altLang="en-US" sz="1600" dirty="0"/>
              <a:t>일 때 걷는다면 </a:t>
            </a:r>
            <a:r>
              <a:rPr lang="en-US" altLang="ko-KR" sz="1600" dirty="0"/>
              <a:t>1</a:t>
            </a:r>
            <a:r>
              <a:rPr lang="ko-KR" altLang="en-US" sz="1600" dirty="0"/>
              <a:t>초 후에 </a:t>
            </a:r>
            <a:r>
              <a:rPr lang="en" altLang="ko-Kore-KR" sz="1600" dirty="0"/>
              <a:t>X-1 </a:t>
            </a:r>
            <a:r>
              <a:rPr lang="ko-KR" altLang="en-US" sz="1600" dirty="0"/>
              <a:t>또는 </a:t>
            </a:r>
            <a:r>
              <a:rPr lang="en" altLang="ko-Kore-KR" sz="1600" dirty="0"/>
              <a:t>X+1</a:t>
            </a:r>
            <a:r>
              <a:rPr lang="ko-KR" altLang="en-US" sz="1600" dirty="0"/>
              <a:t>로 이동하게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순간이동을 하는 경우에는 </a:t>
            </a:r>
            <a:r>
              <a:rPr lang="en-US" altLang="ko-KR" sz="1600" dirty="0"/>
              <a:t>1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2*</a:t>
            </a:r>
            <a:r>
              <a:rPr lang="en" altLang="ko-Kore-KR" sz="1600" dirty="0"/>
              <a:t>X</a:t>
            </a:r>
            <a:r>
              <a:rPr lang="ko-KR" altLang="en-US" sz="1600" dirty="0"/>
              <a:t>의 위치로 이동하게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수빈이와 동생의 위치가 주어졌을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수빈이가 동생을 찾을 수 있는 가장 빠른 시간이 몇 초 후인지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4163061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 번째 줄에 수빈이가 있는 위치 </a:t>
            </a:r>
            <a:r>
              <a:rPr lang="en" altLang="ko-Kore-KR" sz="1600" dirty="0"/>
              <a:t>N</a:t>
            </a:r>
            <a:r>
              <a:rPr lang="ko-KR" altLang="en-US" sz="1600" dirty="0"/>
              <a:t>과 동생이 있는 위치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 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K</a:t>
            </a:r>
            <a:r>
              <a:rPr lang="ko-KR" altLang="en-US" sz="1600" dirty="0"/>
              <a:t>는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28084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수빈이가 동생을 찾는 가장 빠른 시간을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16643-1682-8B43-339E-9064AE89B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8" y="1075163"/>
            <a:ext cx="5799874" cy="2994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58DB3D-31F0-0FCB-20A7-CE933F841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66" y="499135"/>
            <a:ext cx="5143444" cy="58597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7CD631-8151-6B5A-24E9-11BD5BAA1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82" y="5185937"/>
            <a:ext cx="2870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148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228</cp:revision>
  <dcterms:created xsi:type="dcterms:W3CDTF">2022-02-11T03:22:38Z</dcterms:created>
  <dcterms:modified xsi:type="dcterms:W3CDTF">2022-06-27T12:06:52Z</dcterms:modified>
</cp:coreProperties>
</file>