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66919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1699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제곱수의 합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https://www.acmicpc.net/problem/1699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2" y="1139889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어떤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은 그보다 작거나 같은 제곱수들의 합으로 나타낼 수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11=3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+1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+1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(3</a:t>
            </a:r>
            <a:r>
              <a:rPr lang="ko-KR" altLang="en-US" sz="1600" dirty="0"/>
              <a:t>개 항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이런 표현방법은 여러 가지가 될 수 있는데</a:t>
            </a:r>
            <a:r>
              <a:rPr lang="en-US" altLang="ko-KR" sz="1600" dirty="0"/>
              <a:t>, 11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11=2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+2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+1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+1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+1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(5</a:t>
            </a:r>
            <a:r>
              <a:rPr lang="ko-KR" altLang="en-US" sz="1600" dirty="0"/>
              <a:t>개 항</a:t>
            </a:r>
            <a:r>
              <a:rPr lang="en-US" altLang="ko-KR" sz="1600" dirty="0"/>
              <a:t>)</a:t>
            </a:r>
            <a:r>
              <a:rPr lang="ko-KR" altLang="en-US" sz="1600" dirty="0"/>
              <a:t>도 가능하다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주어진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을 이렇게 제곱수들의 합으로 표현할 때에 그 항의 최소개수를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3" y="3666110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N ≤ 100,000)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340814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주어진 자연수를 제곱수의 합으로 나타낼 때에 그 제곱수 항의 최소 개수를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4C07B-2218-A5BD-ED57-2441596D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74" y="1106912"/>
            <a:ext cx="10243070" cy="5204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7279D5-FE90-49FE-4886-7C34934DF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44" y="5185938"/>
            <a:ext cx="2819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107</Words>
  <Application>Microsoft Macintosh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207</cp:revision>
  <dcterms:created xsi:type="dcterms:W3CDTF">2022-02-11T03:22:38Z</dcterms:created>
  <dcterms:modified xsi:type="dcterms:W3CDTF">2022-06-13T09:01:37Z</dcterms:modified>
</cp:coreProperties>
</file>