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6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9" autoAdjust="0"/>
    <p:restoredTop sz="96064"/>
  </p:normalViewPr>
  <p:slideViewPr>
    <p:cSldViewPr snapToGrid="0">
      <p:cViewPr varScale="1">
        <p:scale>
          <a:sx n="114" d="100"/>
          <a:sy n="114" d="100"/>
        </p:scale>
        <p:origin x="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412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792BF-A1EC-8C45-B80B-4BE10DE502CB}" type="datetimeFigureOut">
              <a:rPr kumimoji="1" lang="ko-Kore-KR" altLang="en-US" smtClean="0"/>
              <a:t>2022. 6. 22.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2507-5EF9-9A49-8182-463118ABBE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423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1488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7178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928D2-9EDE-4F08-BC7B-0CE1B7BC8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A8537D-8238-48CF-9584-8F733F5D5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E384F-C3E1-41B3-BA02-F7E389C9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F01F0-9684-4DE8-8641-B9638536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AA9AB-5E97-454E-BC14-97F07919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7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3883-D60D-48C4-B0F8-9017C866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8D7A57-DFFC-49D8-ACF3-6CDA8E13C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2B036-4D72-46E3-A7C4-ACE18FDC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BA999-9309-4D27-BC74-D2E25D83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33F68-EA20-4F25-87A3-A48180E9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5530FC-74E9-4A89-8066-F591AD10B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20E65C-5B1A-49E1-9314-91A5AF947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79F87-AACB-4711-B76F-73B17800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7F97C-5036-4B82-A7E5-711EE4FC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15FEC-27C8-4432-8C33-FD03A1C0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9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75D1A-EF8D-40D1-BDFF-15CFA101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3CE85-7264-4046-BCF9-D1F90B128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B5967-3BD8-4AB9-B3E7-95A81420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7365A-A468-486F-895D-4053756A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57066-D35D-4C87-910B-4ECD8D67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0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9464E-F958-48F5-8762-3154BC2C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2F3B6-D8F8-4B58-B6AE-47DA53822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0742A-A8B2-434B-93AB-07AFC961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9106A-7669-4B88-BF11-4A45A180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82ED8-323C-4A82-B1B2-C6EFB504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9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BBE6A-04C7-4F1B-9A01-39FEB072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9E69F-ECBF-4030-BC20-DF64D635E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3D07CE-28B7-46EF-9245-3E2B30FA3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573ED0-F470-4C42-A1FA-565EB2D6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82D035-0689-4459-9CAC-3EF01D6C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E687C4-0AAB-4C9F-A26D-A5D817D4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1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7FB6A-6544-4667-82AC-3500869F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19AAF5-C8B2-454A-BE38-6CF25D8E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5477C8-2C95-41A8-A331-9F8A98F23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A4C2A3-6004-4C54-BA5F-1888841F5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0135E5-E3F2-4F82-B27C-3FB825131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508DA9-B4DA-412F-9B2E-6FBFD024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2022. 6. 22.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6BE359-AC71-4C56-9937-CF66B1D6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D38B17-8A97-4CAF-9EBF-D2EB6FEE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18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4886D-AFF1-461C-930D-EE47CAA0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D75076-9027-4D5A-A59D-0EE27393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2022. 6. 22.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8E5ABB-3FD2-4BDB-B626-95BC9005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03E011-8F13-4444-A0E7-AB858DFF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61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F17A82-40E3-4024-8DAE-238690D5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2022. 6. 22.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0E8EBC-4C72-41CD-9781-A195D388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A3DB21-EE69-4762-A596-B05A7FF1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8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A8526-9DB0-4F02-A718-A5B7E2259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E6766-AC2D-4779-A688-B844AC75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B10560-72E4-43D1-B57F-E0987CD12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F34D0-2195-4213-B529-244D168F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6CD835-96D9-448D-B45E-949FBEE0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4FD83-EE4F-4BF3-9004-09B74076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66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53FCB-F869-403B-8469-FD62247B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861A4C-6CDA-4450-95B4-5E748709F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1030BD-E7B9-4A33-9CAD-ADE6A0EDA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240BE7-0FC4-45A1-A60E-6C822FF3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2022. 6. 22.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F5489B-67D6-419D-87F9-A9392707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E673E3-E1F8-4D26-BB54-6292653A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32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F0910A-E246-47CE-B19E-EE758356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15BB41-2B63-454B-AD87-D66B0AEFA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AB548-F892-411F-BBB5-E587BD678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FBA82-6838-4895-944B-CF8F006B8923}" type="datetimeFigureOut">
              <a:rPr lang="ko-KR" altLang="en-US" smtClean="0"/>
              <a:t>2022. 6. 22.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E05BF-56C7-40DB-9D3F-F610F42BA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13A78-6043-4C77-A3FD-85CF499D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0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084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6795835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1707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이분 그래프</a:t>
            </a:r>
            <a:r>
              <a:rPr lang="en-US" altLang="ko-KR" dirty="0"/>
              <a:t> (</a:t>
            </a:r>
            <a:r>
              <a:rPr lang="en-US" altLang="ko-KR" dirty="0">
                <a:hlinkClick r:id="rId3"/>
              </a:rPr>
              <a:t>https://www.acmicpc.net/problem/1707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E61AB-6205-44D1-1284-7BCDE08C3164}"/>
              </a:ext>
            </a:extLst>
          </p:cNvPr>
          <p:cNvSpPr txBox="1"/>
          <p:nvPr/>
        </p:nvSpPr>
        <p:spPr>
          <a:xfrm>
            <a:off x="313746" y="925992"/>
            <a:ext cx="11506529" cy="1568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/>
              <a:t>문제</a:t>
            </a:r>
            <a:endParaRPr lang="en" altLang="ko-Kore-KR" b="0" i="0" dirty="0">
              <a:solidFill>
                <a:srgbClr val="555555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그래프의 정점의 집합을 둘로 분할하여</a:t>
            </a:r>
            <a:r>
              <a:rPr lang="en-US" altLang="ko-KR" sz="1600" dirty="0"/>
              <a:t>, </a:t>
            </a:r>
            <a:r>
              <a:rPr lang="ko-KR" altLang="en-US" sz="1600" dirty="0"/>
              <a:t>각 집합에 속한 </a:t>
            </a:r>
            <a:r>
              <a:rPr lang="ko-KR" altLang="en-US" sz="1600" dirty="0" err="1"/>
              <a:t>정점끼리는</a:t>
            </a:r>
            <a:r>
              <a:rPr lang="ko-KR" altLang="en-US" sz="1600" dirty="0"/>
              <a:t> 서로 인접하지 않도록 분할할 수 있을 때</a:t>
            </a:r>
            <a:r>
              <a:rPr lang="en-US" altLang="ko-KR" sz="1600" dirty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그러한 그래프를 특별히 이분 그래프 </a:t>
            </a:r>
            <a:r>
              <a:rPr lang="en-US" altLang="ko-KR" sz="1600" dirty="0"/>
              <a:t>(</a:t>
            </a:r>
            <a:r>
              <a:rPr lang="en" altLang="ko-Kore-KR" sz="1600" dirty="0"/>
              <a:t>Bipartite Graph) </a:t>
            </a:r>
            <a:r>
              <a:rPr lang="ko-KR" altLang="en-US" sz="1600" dirty="0"/>
              <a:t>라 부른다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그래프가 입력으로 주어졌을 때</a:t>
            </a:r>
            <a:r>
              <a:rPr lang="en-US" altLang="ko-KR" sz="1600" dirty="0"/>
              <a:t>, </a:t>
            </a:r>
            <a:r>
              <a:rPr lang="ko-KR" altLang="en-US" sz="1600" dirty="0"/>
              <a:t>이 그래프가 이분 그래프인지 아닌지 판별하는 프로그램을 </a:t>
            </a:r>
            <a:r>
              <a:rPr lang="ko-KR" altLang="en-US" sz="1600" dirty="0" err="1"/>
              <a:t>작성하시오</a:t>
            </a:r>
            <a:r>
              <a:rPr lang="en-US" altLang="ko-KR" sz="16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82A287-C6C7-4E32-DEC0-E035B206D0E7}"/>
              </a:ext>
            </a:extLst>
          </p:cNvPr>
          <p:cNvSpPr txBox="1"/>
          <p:nvPr/>
        </p:nvSpPr>
        <p:spPr>
          <a:xfrm>
            <a:off x="313745" y="2670107"/>
            <a:ext cx="11506529" cy="23069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FF0000"/>
                </a:solidFill>
              </a:rPr>
              <a:t>입력</a:t>
            </a:r>
            <a:endParaRPr lang="en" altLang="ko-Kore-KR" sz="1600" b="0" i="0" dirty="0">
              <a:solidFill>
                <a:srgbClr val="FF000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입력은 여러 개의 테스트 케이스로 구성되어 있는데</a:t>
            </a:r>
            <a:r>
              <a:rPr lang="en-US" altLang="ko-KR" sz="1600" dirty="0"/>
              <a:t>, </a:t>
            </a:r>
            <a:r>
              <a:rPr lang="ko-KR" altLang="en-US" sz="1600" dirty="0"/>
              <a:t>첫째 줄에 테스트 케이스의 개수 </a:t>
            </a:r>
            <a:r>
              <a:rPr lang="en" altLang="ko-Kore-KR" sz="1600" dirty="0"/>
              <a:t>K</a:t>
            </a:r>
            <a:r>
              <a:rPr lang="ko-KR" altLang="en-US" sz="1600" dirty="0"/>
              <a:t>가 주어진다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각 테스트 케이스의 첫째 줄에는 그래프의 정점의 개수 </a:t>
            </a:r>
            <a:r>
              <a:rPr lang="en" altLang="ko-Kore-KR" sz="1600" dirty="0"/>
              <a:t>V</a:t>
            </a:r>
            <a:r>
              <a:rPr lang="ko-KR" altLang="en-US" sz="1600" dirty="0"/>
              <a:t>와 간선의 개수 </a:t>
            </a:r>
            <a:r>
              <a:rPr lang="en" altLang="ko-Kore-KR" sz="1600" dirty="0"/>
              <a:t>E</a:t>
            </a:r>
            <a:r>
              <a:rPr lang="ko-KR" altLang="en-US" sz="1600" dirty="0"/>
              <a:t>가 빈 칸을 사이에 두고 순서대로 주어진다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각 정점에는 </a:t>
            </a:r>
            <a:r>
              <a:rPr lang="en-US" altLang="ko-KR" sz="1600" dirty="0"/>
              <a:t>1</a:t>
            </a:r>
            <a:r>
              <a:rPr lang="ko-KR" altLang="en-US" sz="1600" dirty="0" err="1"/>
              <a:t>부터</a:t>
            </a:r>
            <a:r>
              <a:rPr lang="ko-KR" altLang="en-US" sz="1600" dirty="0"/>
              <a:t> </a:t>
            </a:r>
            <a:r>
              <a:rPr lang="en" altLang="ko-Kore-KR" sz="1600" dirty="0"/>
              <a:t>V</a:t>
            </a:r>
            <a:r>
              <a:rPr lang="ko-KR" altLang="en-US" sz="1600" dirty="0"/>
              <a:t>까지 차례로 번호가 붙어 있다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이어서 둘째 줄부터 </a:t>
            </a:r>
            <a:r>
              <a:rPr lang="en" altLang="ko-Kore-KR" sz="1600" dirty="0"/>
              <a:t>E</a:t>
            </a:r>
            <a:r>
              <a:rPr lang="ko-KR" altLang="en-US" sz="1600" dirty="0"/>
              <a:t>개의 줄에 걸쳐 간선에 대한 정보가 주어지는데</a:t>
            </a:r>
            <a:r>
              <a:rPr lang="en-US" altLang="ko-KR" sz="1600" dirty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각 줄에 인접한 두 정점의 번호 </a:t>
            </a:r>
            <a:r>
              <a:rPr lang="en" altLang="ko-Kore-KR" sz="1600" dirty="0"/>
              <a:t>u, v (u ≠ v)</a:t>
            </a:r>
            <a:r>
              <a:rPr lang="ko-KR" altLang="en-US" sz="1600" dirty="0"/>
              <a:t>가 빈 칸을 사이에 두고 주어진다</a:t>
            </a:r>
            <a:r>
              <a:rPr lang="en-US" altLang="ko-KR" sz="1600" dirty="0"/>
              <a:t>. </a:t>
            </a:r>
            <a:endParaRPr lang="en" altLang="ko-Kore-KR" sz="10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21B4E-3BB1-D8D5-A1EE-A9C5EFF11E19}"/>
              </a:ext>
            </a:extLst>
          </p:cNvPr>
          <p:cNvSpPr txBox="1"/>
          <p:nvPr/>
        </p:nvSpPr>
        <p:spPr>
          <a:xfrm>
            <a:off x="313745" y="5102422"/>
            <a:ext cx="10733463" cy="829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0070C0"/>
                </a:solidFill>
              </a:rPr>
              <a:t>출력</a:t>
            </a:r>
            <a:endParaRPr lang="en" altLang="ko-Kore-KR" sz="1600" b="0" i="0" dirty="0">
              <a:solidFill>
                <a:srgbClr val="0070C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" altLang="ko-Kore-KR" sz="1600" dirty="0"/>
              <a:t>K</a:t>
            </a:r>
            <a:r>
              <a:rPr lang="ko-KR" altLang="en-US" sz="1600" dirty="0"/>
              <a:t>개의 줄에 걸쳐 입력으로 주어진 그래프가 이분 그래프이면 </a:t>
            </a:r>
            <a:r>
              <a:rPr lang="en" altLang="ko-Kore-KR" sz="1600" dirty="0"/>
              <a:t>YES, </a:t>
            </a:r>
            <a:r>
              <a:rPr lang="ko-KR" altLang="en-US" sz="1600" dirty="0"/>
              <a:t>아니면 </a:t>
            </a:r>
            <a:r>
              <a:rPr lang="en" altLang="ko-Kore-KR" sz="1600" dirty="0"/>
              <a:t>NO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순서대로 출력한다</a:t>
            </a:r>
            <a:r>
              <a:rPr lang="en-US" altLang="ko-KR" sz="16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5671C6A-1BCC-3465-AA86-C2C210E219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7913" y="170383"/>
            <a:ext cx="2244145" cy="112207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C165873-5D06-021E-199C-0F6CBA3069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2771" y="136914"/>
            <a:ext cx="2471698" cy="118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54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: </a:t>
            </a:r>
            <a:r>
              <a:rPr lang="ko-KR" altLang="en-US" b="1" dirty="0"/>
              <a:t>알고리즘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19CBA8-663F-C10B-14DD-DC7E93DD5E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05" y="959005"/>
            <a:ext cx="5302047" cy="539719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4F41EAA-7F73-51AD-D624-C796CD68C4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315" y="875881"/>
            <a:ext cx="4805544" cy="556343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D089EFE-57AA-ABEB-992D-1F12DBEF90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374" y="802888"/>
            <a:ext cx="2167071" cy="84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143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168</Words>
  <Application>Microsoft Macintosh PowerPoint</Application>
  <PresentationFormat>와이드스크린</PresentationFormat>
  <Paragraphs>16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Open Sans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임동선</dc:creator>
  <cp:lastModifiedBy>최 재국</cp:lastModifiedBy>
  <cp:revision>212</cp:revision>
  <dcterms:created xsi:type="dcterms:W3CDTF">2022-02-11T03:22:38Z</dcterms:created>
  <dcterms:modified xsi:type="dcterms:W3CDTF">2022-06-22T07:55:51Z</dcterms:modified>
</cp:coreProperties>
</file>