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74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17425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약수의 합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https://www.acmicpc.net/problem/17425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두 자연수 </a:t>
            </a:r>
            <a:r>
              <a:rPr lang="en" altLang="ko-Kore-KR" dirty="0"/>
              <a:t>A</a:t>
            </a:r>
            <a:r>
              <a:rPr lang="ko-KR" altLang="en-US" dirty="0"/>
              <a:t>와 </a:t>
            </a:r>
            <a:r>
              <a:rPr lang="en" altLang="ko-Kore-KR" dirty="0"/>
              <a:t>B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en" altLang="ko-Kore-KR" dirty="0"/>
              <a:t>A = BC</a:t>
            </a:r>
            <a:r>
              <a:rPr lang="ko-KR" altLang="en-US" dirty="0" err="1"/>
              <a:t>를</a:t>
            </a:r>
            <a:r>
              <a:rPr lang="ko-KR" altLang="en-US" dirty="0"/>
              <a:t> 만족하는 자연수 </a:t>
            </a:r>
            <a:r>
              <a:rPr lang="en" altLang="ko-Kore-KR" dirty="0"/>
              <a:t>C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" altLang="ko-Kore-KR" dirty="0"/>
              <a:t>A</a:t>
            </a:r>
            <a:r>
              <a:rPr lang="ko-KR" altLang="en-US" dirty="0"/>
              <a:t>의 약수라고 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예를 들어</a:t>
            </a:r>
            <a:r>
              <a:rPr lang="en-US" altLang="ko-KR" dirty="0"/>
              <a:t>, 2</a:t>
            </a:r>
            <a:r>
              <a:rPr lang="ko-KR" altLang="en-US" dirty="0"/>
              <a:t>의 약수는 </a:t>
            </a:r>
            <a:r>
              <a:rPr lang="en-US" altLang="ko-KR" dirty="0"/>
              <a:t>1, 2</a:t>
            </a:r>
            <a:r>
              <a:rPr lang="ko-KR" altLang="en-US" dirty="0"/>
              <a:t>가 있고</a:t>
            </a:r>
            <a:r>
              <a:rPr lang="en-US" altLang="ko-KR" dirty="0"/>
              <a:t>, 24</a:t>
            </a:r>
            <a:r>
              <a:rPr lang="ko-KR" altLang="en-US" dirty="0"/>
              <a:t>의 약수는 </a:t>
            </a:r>
            <a:r>
              <a:rPr lang="en-US" altLang="ko-KR" dirty="0"/>
              <a:t>1, 2, 3, 4, 6, 8, 12, 24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자연수 </a:t>
            </a:r>
            <a:r>
              <a:rPr lang="en" altLang="ko-Kore-KR" dirty="0"/>
              <a:t>A</a:t>
            </a:r>
            <a:r>
              <a:rPr lang="ko-KR" altLang="en-US" dirty="0"/>
              <a:t>의 약수의 합은 </a:t>
            </a:r>
            <a:r>
              <a:rPr lang="en" altLang="ko-Kore-KR" dirty="0"/>
              <a:t>A</a:t>
            </a:r>
            <a:r>
              <a:rPr lang="ko-KR" altLang="en-US" dirty="0"/>
              <a:t>의 모든 약수를 더한 값이고</a:t>
            </a:r>
            <a:r>
              <a:rPr lang="en-US" altLang="ko-KR" dirty="0"/>
              <a:t>, </a:t>
            </a:r>
            <a:r>
              <a:rPr lang="en" altLang="ko-Kore-KR" dirty="0"/>
              <a:t>f(A)</a:t>
            </a:r>
            <a:r>
              <a:rPr lang="ko-KR" altLang="en-US" dirty="0"/>
              <a:t>로 표현한다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x</a:t>
            </a:r>
            <a:r>
              <a:rPr lang="ko-KR" altLang="en-US" dirty="0"/>
              <a:t>보다 작거나 같은 모든 자연수 </a:t>
            </a:r>
            <a:r>
              <a:rPr lang="en" altLang="ko-Kore-KR" dirty="0"/>
              <a:t>y</a:t>
            </a:r>
            <a:r>
              <a:rPr lang="ko-KR" altLang="en-US" dirty="0"/>
              <a:t>의 </a:t>
            </a:r>
            <a:r>
              <a:rPr lang="en" altLang="ko-Kore-KR" dirty="0"/>
              <a:t>f(y)</a:t>
            </a:r>
            <a:r>
              <a:rPr lang="ko-KR" altLang="en-US" dirty="0"/>
              <a:t>값을 더한 값은 </a:t>
            </a:r>
            <a:r>
              <a:rPr lang="en" altLang="ko-Kore-KR" dirty="0"/>
              <a:t>g(x)</a:t>
            </a:r>
            <a:r>
              <a:rPr lang="ko-KR" altLang="en-US" dirty="0"/>
              <a:t>로 표현한다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자연수 </a:t>
            </a:r>
            <a:r>
              <a:rPr lang="en" altLang="ko-Kore-KR" b="1" dirty="0"/>
              <a:t>N</a:t>
            </a:r>
            <a:r>
              <a:rPr lang="ko-KR" altLang="en-US" b="1" dirty="0"/>
              <a:t>이 주어졌을 때</a:t>
            </a:r>
            <a:r>
              <a:rPr lang="en-US" altLang="ko-KR" b="1" dirty="0"/>
              <a:t>, </a:t>
            </a:r>
            <a:r>
              <a:rPr lang="en" altLang="ko-Kore-KR" b="1" dirty="0"/>
              <a:t>g(N)</a:t>
            </a:r>
            <a:r>
              <a:rPr lang="ko-KR" altLang="en-US" b="1" dirty="0"/>
              <a:t>을 구해보자</a:t>
            </a:r>
            <a:r>
              <a:rPr lang="en-US" altLang="ko-KR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58" y="3714798"/>
            <a:ext cx="1073346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첫째 줄에 테스트 케이스의 개수 </a:t>
            </a:r>
            <a:r>
              <a:rPr lang="en" altLang="ko-Kore-KR" dirty="0"/>
              <a:t>T(1 ≤ T ≤ 100,000)</a:t>
            </a:r>
            <a:r>
              <a:rPr lang="ko-KR" altLang="en-US" dirty="0"/>
              <a:t>가 주어진다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둘째 줄부터 테스트 케이스가 한 줄에 하나씩 주어지며 자연수 </a:t>
            </a:r>
            <a:r>
              <a:rPr lang="en" altLang="ko-Kore-KR" dirty="0"/>
              <a:t>N(1 ≤ N ≤ 1,000,000)</a:t>
            </a:r>
            <a:r>
              <a:rPr lang="ko-KR" altLang="en-US" dirty="0"/>
              <a:t>이 주어진다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58" y="5353187"/>
            <a:ext cx="1073346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각각의 테스트 케이스마다</a:t>
            </a:r>
            <a:r>
              <a:rPr lang="en-US" altLang="ko-KR" dirty="0"/>
              <a:t>, </a:t>
            </a:r>
            <a:r>
              <a:rPr lang="ko-KR" altLang="en-US" dirty="0"/>
              <a:t>한 줄에 하나씩 </a:t>
            </a:r>
            <a:r>
              <a:rPr lang="en" altLang="ko-Kore-KR" dirty="0"/>
              <a:t>g(N)</a:t>
            </a:r>
            <a:r>
              <a:rPr lang="ko-KR" altLang="en-US" dirty="0" err="1"/>
              <a:t>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1014949"/>
            <a:ext cx="11701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17427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의 알고리즘을 입력되는 자연수 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N</a:t>
            </a:r>
            <a:r>
              <a:rPr lang="ko-KR" altLang="en-US" sz="1400" dirty="0">
                <a:solidFill>
                  <a:srgbClr val="222222"/>
                </a:solidFill>
                <a:latin typeface="FC Sans"/>
              </a:rPr>
              <a:t>마다 처리해준다</a:t>
            </a:r>
            <a:r>
              <a:rPr lang="en-US" altLang="ko-KR" sz="1400" dirty="0">
                <a:solidFill>
                  <a:srgbClr val="222222"/>
                </a:solidFill>
                <a:latin typeface="FC Sans"/>
              </a:rPr>
              <a:t>.</a:t>
            </a:r>
            <a:endParaRPr lang="en-US" altLang="ko-KR" sz="1400" b="0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7BB0F536-AB7E-1F56-8096-3F77DA6BDEBF}"/>
              </a:ext>
            </a:extLst>
          </p:cNvPr>
          <p:cNvSpPr/>
          <p:nvPr/>
        </p:nvSpPr>
        <p:spPr>
          <a:xfrm>
            <a:off x="8441291" y="3854303"/>
            <a:ext cx="861237" cy="8718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B124C-AA18-F7BC-56B1-30938861E8AE}"/>
              </a:ext>
            </a:extLst>
          </p:cNvPr>
          <p:cNvSpPr txBox="1"/>
          <p:nvPr/>
        </p:nvSpPr>
        <p:spPr>
          <a:xfrm>
            <a:off x="9569302" y="402862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/>
              <a:t>시간</a:t>
            </a:r>
            <a:r>
              <a:rPr kumimoji="1" lang="ko-KR" altLang="en-US" sz="2800" b="1" dirty="0"/>
              <a:t> 초과</a:t>
            </a:r>
            <a:endParaRPr kumimoji="1" lang="ko-Kore-KR" altLang="en-US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796B6D-7FDD-D117-C6F6-233E03C4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2" y="2060719"/>
            <a:ext cx="7670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수정된 알고리즘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86B23-E3B4-5A45-BBDC-A8A2536A693B}"/>
              </a:ext>
            </a:extLst>
          </p:cNvPr>
          <p:cNvSpPr txBox="1"/>
          <p:nvPr/>
        </p:nvSpPr>
        <p:spPr>
          <a:xfrm>
            <a:off x="375066" y="978195"/>
            <a:ext cx="10523306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들어오는 케이스마다 </a:t>
            </a:r>
            <a:r>
              <a:rPr kumimoji="1" lang="en-US" altLang="ko-KR" dirty="0"/>
              <a:t>1~N</a:t>
            </a:r>
            <a:r>
              <a:rPr kumimoji="1" lang="ko-KR" altLang="en-US" dirty="0"/>
              <a:t>까지 연산을 하기엔 시간낭비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주어진</a:t>
            </a:r>
            <a:r>
              <a:rPr kumimoji="1" lang="ko-KR" altLang="en-US" dirty="0"/>
              <a:t> 범위내에 결과를 미리 연산해두고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케이스마다 해당하는 결과를 출력하도록 변경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en-US" altLang="ko-Kore-KR" dirty="0" err="1"/>
              <a:t>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 </a:t>
            </a:r>
            <a:r>
              <a:rPr kumimoji="1" lang="ko-KR" altLang="en-US" dirty="0"/>
              <a:t>최대값</a:t>
            </a:r>
            <a:r>
              <a:rPr kumimoji="1" lang="en-US" altLang="ko-KR" dirty="0"/>
              <a:t>(1,000,000)</a:t>
            </a:r>
            <a:r>
              <a:rPr kumimoji="1" lang="ko-KR" altLang="en-US" dirty="0"/>
              <a:t> 까지 늘려가며 내부에 다시 </a:t>
            </a:r>
            <a:r>
              <a:rPr kumimoji="1" lang="en-US" altLang="ko-KR" dirty="0"/>
              <a:t>j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1,000,000</a:t>
            </a:r>
            <a:r>
              <a:rPr kumimoji="1" lang="ko-KR" altLang="en-US" dirty="0"/>
              <a:t> 까지 늘리는 이중 반복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-</a:t>
            </a:r>
            <a:r>
              <a:rPr kumimoji="1" lang="ko-KR" altLang="en-US" dirty="0"/>
              <a:t> 다만 배수의 개념이기 때문에 </a:t>
            </a:r>
            <a:r>
              <a:rPr kumimoji="1" lang="en-US" altLang="ko-KR" dirty="0"/>
              <a:t>j</a:t>
            </a:r>
            <a:r>
              <a:rPr kumimoji="1" lang="ko-KR" altLang="en-US" dirty="0"/>
              <a:t> 반복문은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*j &lt; 1,000,000</a:t>
            </a:r>
            <a:r>
              <a:rPr kumimoji="1" lang="ko-KR" altLang="en-US" dirty="0"/>
              <a:t> 까지만 반복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 err="1"/>
              <a:t>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약수로 가지는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숫자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*j</a:t>
            </a:r>
            <a:r>
              <a:rPr kumimoji="1" lang="ko-KR" altLang="en-US" dirty="0"/>
              <a:t>마다 </a:t>
            </a:r>
            <a:r>
              <a:rPr kumimoji="1" lang="en-US" altLang="ko-KR" dirty="0"/>
              <a:t>f(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*j)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더해준다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r>
              <a:rPr kumimoji="1" lang="en-US" altLang="ko-KR" dirty="0"/>
              <a:t>(Q.17427 </a:t>
            </a:r>
            <a:r>
              <a:rPr kumimoji="1" lang="ko-KR" altLang="en-US" dirty="0"/>
              <a:t>참고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이후 </a:t>
            </a:r>
            <a:r>
              <a:rPr kumimoji="1" lang="en-US" altLang="ko-KR" dirty="0"/>
              <a:t>g(n)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이하의 </a:t>
            </a:r>
            <a:r>
              <a:rPr kumimoji="1" lang="en-US" altLang="ko-KR" dirty="0"/>
              <a:t>f(n)</a:t>
            </a:r>
            <a:r>
              <a:rPr kumimoji="1" lang="ko-KR" altLang="en-US" dirty="0"/>
              <a:t>을 더하여 입력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9104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수정된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B63038-129C-39B0-870E-302B83D73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3" y="773173"/>
            <a:ext cx="5290728" cy="5946603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A9DE6E15-6E4E-B244-55E1-466BD834DDC3}"/>
              </a:ext>
            </a:extLst>
          </p:cNvPr>
          <p:cNvSpPr/>
          <p:nvPr/>
        </p:nvSpPr>
        <p:spPr>
          <a:xfrm>
            <a:off x="6219087" y="3310539"/>
            <a:ext cx="861237" cy="87187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2EDA8E-92D2-8F55-52FB-6F24E1BC8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610" y="3310539"/>
            <a:ext cx="2683921" cy="10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8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300</Words>
  <Application>Microsoft Macintosh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FC Sans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71</cp:revision>
  <dcterms:created xsi:type="dcterms:W3CDTF">2022-02-11T03:22:38Z</dcterms:created>
  <dcterms:modified xsi:type="dcterms:W3CDTF">2022-05-12T07:45:36Z</dcterms:modified>
</cp:coreProperties>
</file>