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3" r:id="rId4"/>
    <p:sldId id="26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2022. 5. 12.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17427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65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17427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약수의 합</a:t>
            </a:r>
            <a:r>
              <a:rPr lang="en-US" altLang="ko-KR" dirty="0"/>
              <a:t>2. (</a:t>
            </a:r>
            <a:r>
              <a:rPr lang="en-US" altLang="ko-KR" dirty="0">
                <a:hlinkClick r:id="rId2"/>
              </a:rPr>
              <a:t>https://www.acmicpc.net</a:t>
            </a:r>
            <a:r>
              <a:rPr lang="en-US" altLang="ko-KR">
                <a:hlinkClick r:id="rId2"/>
              </a:rPr>
              <a:t>/</a:t>
            </a:r>
            <a:r>
              <a:rPr lang="en-US" altLang="ko-KR">
                <a:hlinkClick r:id="rId2"/>
              </a:rPr>
              <a:t>problem17427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64" y="829915"/>
            <a:ext cx="10733463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두 자연수 </a:t>
            </a:r>
            <a:r>
              <a:rPr lang="en" altLang="ko-Kore-KR" dirty="0"/>
              <a:t>A</a:t>
            </a:r>
            <a:r>
              <a:rPr lang="ko-KR" altLang="en-US" dirty="0"/>
              <a:t>와 </a:t>
            </a:r>
            <a:r>
              <a:rPr lang="en" altLang="ko-Kore-KR" dirty="0"/>
              <a:t>B</a:t>
            </a:r>
            <a:r>
              <a:rPr lang="ko-KR" altLang="en-US" dirty="0"/>
              <a:t>가 있을 때</a:t>
            </a:r>
            <a:r>
              <a:rPr lang="en-US" altLang="ko-KR" dirty="0"/>
              <a:t>, </a:t>
            </a:r>
            <a:r>
              <a:rPr lang="en" altLang="ko-Kore-KR" dirty="0"/>
              <a:t>A = BC</a:t>
            </a:r>
            <a:r>
              <a:rPr lang="ko-KR" altLang="en-US" dirty="0" err="1"/>
              <a:t>를</a:t>
            </a:r>
            <a:r>
              <a:rPr lang="ko-KR" altLang="en-US" dirty="0"/>
              <a:t> 만족하는 자연수 </a:t>
            </a:r>
            <a:r>
              <a:rPr lang="en" altLang="ko-Kore-KR" dirty="0"/>
              <a:t>C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" altLang="ko-Kore-KR" dirty="0"/>
              <a:t>A</a:t>
            </a:r>
            <a:r>
              <a:rPr lang="ko-KR" altLang="en-US" dirty="0"/>
              <a:t>의 약수라고 한다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예를 들어</a:t>
            </a:r>
            <a:r>
              <a:rPr lang="en-US" altLang="ko-KR" dirty="0"/>
              <a:t>, 2</a:t>
            </a:r>
            <a:r>
              <a:rPr lang="ko-KR" altLang="en-US" dirty="0"/>
              <a:t>의 약수는 </a:t>
            </a:r>
            <a:r>
              <a:rPr lang="en-US" altLang="ko-KR" dirty="0"/>
              <a:t>1, 2</a:t>
            </a:r>
            <a:r>
              <a:rPr lang="ko-KR" altLang="en-US" dirty="0"/>
              <a:t>가 있고</a:t>
            </a:r>
            <a:r>
              <a:rPr lang="en-US" altLang="ko-KR" dirty="0"/>
              <a:t>, 24</a:t>
            </a:r>
            <a:r>
              <a:rPr lang="ko-KR" altLang="en-US" dirty="0"/>
              <a:t>의 약수는 </a:t>
            </a:r>
            <a:r>
              <a:rPr lang="en-US" altLang="ko-KR" dirty="0"/>
              <a:t>1, 2, 3, 4, 6, 8, 12, 24</a:t>
            </a:r>
            <a:r>
              <a:rPr lang="ko-KR" altLang="en-US" dirty="0"/>
              <a:t>가 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자연수 </a:t>
            </a:r>
            <a:r>
              <a:rPr lang="en" altLang="ko-Kore-KR" dirty="0"/>
              <a:t>A</a:t>
            </a:r>
            <a:r>
              <a:rPr lang="ko-KR" altLang="en-US" dirty="0"/>
              <a:t>의 약수의 합은 </a:t>
            </a:r>
            <a:r>
              <a:rPr lang="en" altLang="ko-Kore-KR" dirty="0"/>
              <a:t>A</a:t>
            </a:r>
            <a:r>
              <a:rPr lang="ko-KR" altLang="en-US" dirty="0"/>
              <a:t>의 모든 약수를 더한 값이고</a:t>
            </a:r>
            <a:r>
              <a:rPr lang="en-US" altLang="ko-KR" dirty="0"/>
              <a:t>, </a:t>
            </a:r>
            <a:r>
              <a:rPr lang="en" altLang="ko-Kore-KR" dirty="0"/>
              <a:t>f(A)</a:t>
            </a:r>
            <a:r>
              <a:rPr lang="ko-KR" altLang="en-US" dirty="0"/>
              <a:t>로 표현한다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" altLang="ko-Kore-KR" dirty="0"/>
              <a:t>x</a:t>
            </a:r>
            <a:r>
              <a:rPr lang="ko-KR" altLang="en-US" dirty="0"/>
              <a:t>보다 작거나 같은 모든 자연수 </a:t>
            </a:r>
            <a:r>
              <a:rPr lang="en" altLang="ko-Kore-KR" dirty="0"/>
              <a:t>y</a:t>
            </a:r>
            <a:r>
              <a:rPr lang="ko-KR" altLang="en-US" dirty="0"/>
              <a:t>의 </a:t>
            </a:r>
            <a:r>
              <a:rPr lang="en" altLang="ko-Kore-KR" dirty="0"/>
              <a:t>f(y)</a:t>
            </a:r>
            <a:r>
              <a:rPr lang="ko-KR" altLang="en-US" dirty="0"/>
              <a:t>값을 더한 값은 </a:t>
            </a:r>
            <a:r>
              <a:rPr lang="en" altLang="ko-Kore-KR" dirty="0"/>
              <a:t>g(x)</a:t>
            </a:r>
            <a:r>
              <a:rPr lang="ko-KR" altLang="en-US" dirty="0"/>
              <a:t>로 표현한다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자연수 </a:t>
            </a:r>
            <a:r>
              <a:rPr lang="en" altLang="ko-Kore-KR" b="1" dirty="0"/>
              <a:t>N</a:t>
            </a:r>
            <a:r>
              <a:rPr lang="ko-KR" altLang="en-US" b="1" dirty="0"/>
              <a:t>이 주어졌을 때</a:t>
            </a:r>
            <a:r>
              <a:rPr lang="en-US" altLang="ko-KR" b="1" dirty="0"/>
              <a:t>, </a:t>
            </a:r>
            <a:r>
              <a:rPr lang="en" altLang="ko-Kore-KR" b="1" dirty="0"/>
              <a:t>g(N)</a:t>
            </a:r>
            <a:r>
              <a:rPr lang="ko-KR" altLang="en-US" b="1" dirty="0"/>
              <a:t>을 구해보자</a:t>
            </a:r>
            <a:r>
              <a:rPr lang="en-US" altLang="ko-KR" b="1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58" y="3867581"/>
            <a:ext cx="10733463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첫째 줄에 자연수 </a:t>
            </a:r>
            <a:r>
              <a:rPr lang="en" altLang="ko-Kore-KR" dirty="0"/>
              <a:t>N(1 ≤ N ≤ 1,000,000)</a:t>
            </a:r>
            <a:r>
              <a:rPr lang="ko-KR" altLang="en-US" dirty="0"/>
              <a:t>이 주어진다</a:t>
            </a:r>
            <a:r>
              <a:rPr lang="en-US" altLang="ko-KR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59" y="5243255"/>
            <a:ext cx="10733463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첫째 줄에 </a:t>
            </a:r>
            <a:r>
              <a:rPr lang="en" altLang="ko-Kore-KR" dirty="0"/>
              <a:t>g(N)</a:t>
            </a:r>
            <a:r>
              <a:rPr lang="ko-KR" altLang="en-US" dirty="0" err="1"/>
              <a:t>를</a:t>
            </a:r>
            <a:r>
              <a:rPr lang="ko-KR" altLang="en-US" dirty="0"/>
              <a:t> 출력한다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9DF2CF2-BD03-B852-DA52-5C8604F73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46" y="1897616"/>
            <a:ext cx="7708900" cy="444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64DE7-87E9-D399-FA4A-A0F68640C30F}"/>
              </a:ext>
            </a:extLst>
          </p:cNvPr>
          <p:cNvSpPr txBox="1"/>
          <p:nvPr/>
        </p:nvSpPr>
        <p:spPr>
          <a:xfrm>
            <a:off x="313765" y="1014949"/>
            <a:ext cx="117010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222222"/>
                </a:solidFill>
                <a:latin typeface="FC Sans"/>
              </a:rPr>
              <a:t>두개의 </a:t>
            </a:r>
            <a:r>
              <a:rPr lang="en-US" altLang="ko-KR" sz="1400" dirty="0">
                <a:solidFill>
                  <a:srgbClr val="222222"/>
                </a:solidFill>
                <a:latin typeface="FC Sans"/>
              </a:rPr>
              <a:t>for</a:t>
            </a:r>
            <a:r>
              <a:rPr lang="ko-KR" altLang="en-US" sz="1400" dirty="0">
                <a:solidFill>
                  <a:srgbClr val="222222"/>
                </a:solidFill>
                <a:latin typeface="FC Sans"/>
              </a:rPr>
              <a:t>문을 통해 </a:t>
            </a:r>
            <a:r>
              <a:rPr lang="en-US" altLang="ko-KR" sz="1400" dirty="0">
                <a:solidFill>
                  <a:srgbClr val="222222"/>
                </a:solidFill>
                <a:latin typeface="FC Sans"/>
              </a:rPr>
              <a:t>1~</a:t>
            </a:r>
            <a:r>
              <a:rPr lang="ko-KR" altLang="en-US" sz="1400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400" dirty="0">
                <a:solidFill>
                  <a:srgbClr val="222222"/>
                </a:solidFill>
                <a:latin typeface="FC Sans"/>
              </a:rPr>
              <a:t>N</a:t>
            </a:r>
            <a:r>
              <a:rPr lang="ko-KR" altLang="en-US" sz="1400" dirty="0">
                <a:solidFill>
                  <a:srgbClr val="222222"/>
                </a:solidFill>
                <a:latin typeface="FC Sans"/>
              </a:rPr>
              <a:t>범위 자연수 </a:t>
            </a:r>
            <a:r>
              <a:rPr lang="en-US" altLang="ko-KR" sz="1400" dirty="0" err="1">
                <a:solidFill>
                  <a:srgbClr val="222222"/>
                </a:solidFill>
                <a:latin typeface="FC Sans"/>
              </a:rPr>
              <a:t>i</a:t>
            </a:r>
            <a:r>
              <a:rPr lang="ko-KR" altLang="en-US" sz="1400" dirty="0">
                <a:solidFill>
                  <a:srgbClr val="222222"/>
                </a:solidFill>
                <a:latin typeface="FC Sans"/>
              </a:rPr>
              <a:t>의 약수의 합을 </a:t>
            </a:r>
            <a:r>
              <a:rPr lang="en-US" altLang="ko-KR" sz="1400" dirty="0">
                <a:solidFill>
                  <a:srgbClr val="222222"/>
                </a:solidFill>
                <a:latin typeface="FC Sans"/>
              </a:rPr>
              <a:t>f(</a:t>
            </a:r>
            <a:r>
              <a:rPr lang="en-US" altLang="ko-KR" sz="1400" dirty="0" err="1">
                <a:solidFill>
                  <a:srgbClr val="222222"/>
                </a:solidFill>
                <a:latin typeface="FC Sans"/>
              </a:rPr>
              <a:t>i</a:t>
            </a:r>
            <a:r>
              <a:rPr lang="en-US" altLang="ko-KR" sz="1400" dirty="0">
                <a:solidFill>
                  <a:srgbClr val="222222"/>
                </a:solidFill>
                <a:latin typeface="FC Sans"/>
              </a:rPr>
              <a:t>)</a:t>
            </a:r>
            <a:r>
              <a:rPr lang="ko-KR" altLang="en-US" sz="1400" dirty="0">
                <a:solidFill>
                  <a:srgbClr val="222222"/>
                </a:solidFill>
                <a:latin typeface="FC Sans"/>
              </a:rPr>
              <a:t>로 구해 </a:t>
            </a:r>
            <a:r>
              <a:rPr lang="en-US" altLang="ko-KR" sz="1400" dirty="0">
                <a:solidFill>
                  <a:srgbClr val="222222"/>
                </a:solidFill>
                <a:latin typeface="FC Sans"/>
              </a:rPr>
              <a:t>f(1) + f(2) + … + f(n)</a:t>
            </a:r>
            <a:r>
              <a:rPr lang="ko-KR" altLang="en-US" sz="1400" dirty="0">
                <a:solidFill>
                  <a:srgbClr val="222222"/>
                </a:solidFill>
                <a:latin typeface="FC Sans"/>
              </a:rPr>
              <a:t>을 구한다</a:t>
            </a:r>
            <a:r>
              <a:rPr lang="en-US" altLang="ko-KR" sz="1400" dirty="0">
                <a:solidFill>
                  <a:srgbClr val="222222"/>
                </a:solidFill>
                <a:latin typeface="FC Sans"/>
              </a:rPr>
              <a:t>.</a:t>
            </a:r>
            <a:r>
              <a:rPr lang="ko-KR" altLang="en-US" sz="1400" dirty="0">
                <a:solidFill>
                  <a:srgbClr val="222222"/>
                </a:solidFill>
                <a:latin typeface="FC Sans"/>
              </a:rPr>
              <a:t> </a:t>
            </a:r>
            <a:endParaRPr lang="en-US" altLang="ko-KR" sz="1400" b="0" i="0" dirty="0">
              <a:solidFill>
                <a:srgbClr val="222222"/>
              </a:solidFill>
              <a:effectLst/>
              <a:latin typeface="FC Sans"/>
            </a:endParaRPr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7BB0F536-AB7E-1F56-8096-3F77DA6BDEBF}"/>
              </a:ext>
            </a:extLst>
          </p:cNvPr>
          <p:cNvSpPr/>
          <p:nvPr/>
        </p:nvSpPr>
        <p:spPr>
          <a:xfrm>
            <a:off x="8441291" y="3854303"/>
            <a:ext cx="861237" cy="87187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B124C-AA18-F7BC-56B1-30938861E8AE}"/>
              </a:ext>
            </a:extLst>
          </p:cNvPr>
          <p:cNvSpPr txBox="1"/>
          <p:nvPr/>
        </p:nvSpPr>
        <p:spPr>
          <a:xfrm>
            <a:off x="9569302" y="4028628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800" b="1" dirty="0"/>
              <a:t>시간</a:t>
            </a:r>
            <a:r>
              <a:rPr kumimoji="1" lang="ko-KR" altLang="en-US" sz="2800" b="1" dirty="0"/>
              <a:t> 초과</a:t>
            </a:r>
            <a:endParaRPr kumimoji="1" lang="ko-Kore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7179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: </a:t>
            </a:r>
            <a:r>
              <a:rPr lang="ko-KR" altLang="en-US" b="1" dirty="0"/>
              <a:t>수정된 알고리즘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386B23-E3B4-5A45-BBDC-A8A2536A693B}"/>
              </a:ext>
            </a:extLst>
          </p:cNvPr>
          <p:cNvSpPr txBox="1"/>
          <p:nvPr/>
        </p:nvSpPr>
        <p:spPr>
          <a:xfrm>
            <a:off x="375066" y="978195"/>
            <a:ext cx="109969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n</a:t>
            </a:r>
            <a:r>
              <a:rPr lang="ko-KR" altLang="en-US" dirty="0"/>
              <a:t>이하 </a:t>
            </a:r>
            <a:r>
              <a:rPr lang="en" altLang="ko-Kore-KR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약수로 갖는 수의 개수 </a:t>
            </a:r>
            <a:r>
              <a:rPr lang="en-US" altLang="ko-KR" dirty="0"/>
              <a:t>= </a:t>
            </a:r>
            <a:r>
              <a:rPr lang="en" altLang="ko-Kore-KR" dirty="0"/>
              <a:t>n </a:t>
            </a:r>
            <a:r>
              <a:rPr lang="ko-KR" altLang="en-US" dirty="0"/>
              <a:t>이하의 </a:t>
            </a:r>
            <a:r>
              <a:rPr lang="en" altLang="ko-Kore-KR" dirty="0" err="1"/>
              <a:t>i</a:t>
            </a:r>
            <a:r>
              <a:rPr lang="ko-KR" altLang="en-US" dirty="0"/>
              <a:t>의 배수들 이라고 </a:t>
            </a:r>
            <a:r>
              <a:rPr lang="ko-KR" altLang="en-US" dirty="0" err="1"/>
              <a:t>바꿔풀면</a:t>
            </a:r>
            <a:r>
              <a:rPr lang="en-US" altLang="ko-KR" dirty="0"/>
              <a:t>, </a:t>
            </a:r>
            <a:r>
              <a:rPr lang="en" altLang="ko-Kore-KR" dirty="0"/>
              <a:t>n</a:t>
            </a:r>
            <a:r>
              <a:rPr lang="ko-KR" altLang="en-US" dirty="0"/>
              <a:t>이하 </a:t>
            </a:r>
            <a:r>
              <a:rPr lang="en" altLang="ko-Kore-KR" dirty="0" err="1"/>
              <a:t>i</a:t>
            </a:r>
            <a:r>
              <a:rPr lang="ko-KR" altLang="en-US" dirty="0"/>
              <a:t>의 배수들은 </a:t>
            </a:r>
            <a:r>
              <a:rPr lang="en" altLang="ko-Kore-KR" dirty="0"/>
              <a:t>n/</a:t>
            </a:r>
            <a:r>
              <a:rPr lang="en" altLang="ko-Kore-KR" dirty="0" err="1"/>
              <a:t>i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" altLang="ko-Kore-KR" dirty="0"/>
              <a:t>ex) 100</a:t>
            </a:r>
            <a:r>
              <a:rPr lang="ko-KR" altLang="en-US" dirty="0"/>
              <a:t>이하 </a:t>
            </a:r>
            <a:r>
              <a:rPr lang="en-US" altLang="ko-KR" dirty="0"/>
              <a:t>11</a:t>
            </a:r>
            <a:r>
              <a:rPr lang="ko-KR" altLang="en-US" dirty="0"/>
              <a:t>의 배수들 </a:t>
            </a:r>
            <a:r>
              <a:rPr lang="en-US" altLang="ko-KR" dirty="0"/>
              <a:t>-&gt; 11,22,33,44,55,66,77,88,99 </a:t>
            </a:r>
            <a:r>
              <a:rPr lang="ko-KR" altLang="en-US" dirty="0"/>
              <a:t>총 </a:t>
            </a:r>
            <a:r>
              <a:rPr lang="en-US" altLang="ko-KR" dirty="0"/>
              <a:t>9</a:t>
            </a:r>
            <a:r>
              <a:rPr lang="ko-KR" altLang="en-US" dirty="0"/>
              <a:t>개 </a:t>
            </a:r>
            <a:r>
              <a:rPr lang="en-US" altLang="ko-KR" dirty="0"/>
              <a:t>= 100/11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나머지도 동일하다</a:t>
            </a:r>
            <a:r>
              <a:rPr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BF3B83-ECED-2427-5A04-89A2E79E2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663" y="3430904"/>
            <a:ext cx="8575054" cy="24274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380C3E-79A5-43D2-DBA4-D81FA5E9DCF0}"/>
              </a:ext>
            </a:extLst>
          </p:cNvPr>
          <p:cNvSpPr txBox="1"/>
          <p:nvPr/>
        </p:nvSpPr>
        <p:spPr>
          <a:xfrm>
            <a:off x="667193" y="2727141"/>
            <a:ext cx="2278026" cy="383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 b="0" i="0" dirty="0">
                <a:solidFill>
                  <a:srgbClr val="555555"/>
                </a:solidFill>
                <a:effectLst/>
                <a:latin typeface="Spoqa Han Sans"/>
              </a:rPr>
              <a:t>만약 </a:t>
            </a:r>
            <a:r>
              <a:rPr lang="en" altLang="ko-Kore-KR" sz="1600" b="0" i="0" dirty="0">
                <a:solidFill>
                  <a:srgbClr val="555555"/>
                </a:solidFill>
                <a:effectLst/>
                <a:latin typeface="Spoqa Han Sans"/>
              </a:rPr>
              <a:t>n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Spoqa Han Sans"/>
              </a:rPr>
              <a:t>이 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Spoqa Han Sans"/>
              </a:rPr>
              <a:t>9</a:t>
            </a:r>
            <a:r>
              <a:rPr lang="ko-KR" altLang="en-US" sz="1600" b="0" i="0" dirty="0" err="1">
                <a:solidFill>
                  <a:srgbClr val="555555"/>
                </a:solidFill>
                <a:effectLst/>
                <a:latin typeface="Spoqa Han Sans"/>
              </a:rPr>
              <a:t>일경우</a:t>
            </a:r>
            <a:endParaRPr lang="ko-KR" altLang="en-US" sz="1600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>
              <a:lnSpc>
                <a:spcPct val="150000"/>
              </a:lnSpc>
            </a:pPr>
            <a:r>
              <a:rPr lang="en" altLang="ko-Kore-KR" sz="1600" b="0" i="0" dirty="0">
                <a:solidFill>
                  <a:srgbClr val="555555"/>
                </a:solidFill>
                <a:effectLst/>
                <a:latin typeface="Spoqa Han Sans"/>
              </a:rPr>
              <a:t>f(1) = 1</a:t>
            </a:r>
          </a:p>
          <a:p>
            <a:pPr algn="l">
              <a:lnSpc>
                <a:spcPct val="150000"/>
              </a:lnSpc>
            </a:pPr>
            <a:r>
              <a:rPr lang="en" altLang="ko-Kore-KR" sz="1600" b="0" i="0" dirty="0">
                <a:solidFill>
                  <a:srgbClr val="555555"/>
                </a:solidFill>
                <a:effectLst/>
                <a:latin typeface="Spoqa Han Sans"/>
              </a:rPr>
              <a:t>f(2) = 1 + 2</a:t>
            </a:r>
          </a:p>
          <a:p>
            <a:pPr algn="l">
              <a:lnSpc>
                <a:spcPct val="150000"/>
              </a:lnSpc>
            </a:pPr>
            <a:r>
              <a:rPr lang="en" altLang="ko-Kore-KR" sz="1600" b="0" i="0" dirty="0">
                <a:solidFill>
                  <a:srgbClr val="555555"/>
                </a:solidFill>
                <a:effectLst/>
                <a:latin typeface="Spoqa Han Sans"/>
              </a:rPr>
              <a:t>f(3) = 1 + 3</a:t>
            </a:r>
          </a:p>
          <a:p>
            <a:pPr algn="l">
              <a:lnSpc>
                <a:spcPct val="150000"/>
              </a:lnSpc>
            </a:pPr>
            <a:r>
              <a:rPr lang="en" altLang="ko-Kore-KR" sz="1600" b="0" i="0" dirty="0">
                <a:solidFill>
                  <a:srgbClr val="555555"/>
                </a:solidFill>
                <a:effectLst/>
                <a:latin typeface="Spoqa Han Sans"/>
              </a:rPr>
              <a:t>f(4) = 1 + 2 + 4</a:t>
            </a:r>
          </a:p>
          <a:p>
            <a:pPr algn="l">
              <a:lnSpc>
                <a:spcPct val="150000"/>
              </a:lnSpc>
            </a:pPr>
            <a:r>
              <a:rPr lang="en" altLang="ko-Kore-KR" sz="1600" b="0" i="0" dirty="0">
                <a:solidFill>
                  <a:srgbClr val="555555"/>
                </a:solidFill>
                <a:effectLst/>
                <a:latin typeface="Spoqa Han Sans"/>
              </a:rPr>
              <a:t>f(5) = 1+ 5</a:t>
            </a:r>
          </a:p>
          <a:p>
            <a:pPr algn="l">
              <a:lnSpc>
                <a:spcPct val="150000"/>
              </a:lnSpc>
            </a:pPr>
            <a:r>
              <a:rPr lang="en" altLang="ko-Kore-KR" sz="1600" b="0" i="0" dirty="0">
                <a:solidFill>
                  <a:srgbClr val="555555"/>
                </a:solidFill>
                <a:effectLst/>
                <a:latin typeface="Spoqa Han Sans"/>
              </a:rPr>
              <a:t>f(6) = 1 + 2 + 3 + 6</a:t>
            </a:r>
          </a:p>
          <a:p>
            <a:pPr algn="l">
              <a:lnSpc>
                <a:spcPct val="150000"/>
              </a:lnSpc>
            </a:pPr>
            <a:r>
              <a:rPr lang="en" altLang="ko-Kore-KR" sz="1600" b="0" i="0" dirty="0">
                <a:solidFill>
                  <a:srgbClr val="555555"/>
                </a:solidFill>
                <a:effectLst/>
                <a:latin typeface="Spoqa Han Sans"/>
              </a:rPr>
              <a:t>f(7) = 1 + 7</a:t>
            </a:r>
          </a:p>
          <a:p>
            <a:pPr algn="l">
              <a:lnSpc>
                <a:spcPct val="150000"/>
              </a:lnSpc>
            </a:pPr>
            <a:r>
              <a:rPr lang="en" altLang="ko-Kore-KR" sz="1600" b="0" i="0" dirty="0">
                <a:solidFill>
                  <a:srgbClr val="555555"/>
                </a:solidFill>
                <a:effectLst/>
                <a:latin typeface="Spoqa Han Sans"/>
              </a:rPr>
              <a:t>f(8) = 1 + 2 + 4 + 8</a:t>
            </a:r>
          </a:p>
          <a:p>
            <a:pPr algn="l">
              <a:lnSpc>
                <a:spcPct val="150000"/>
              </a:lnSpc>
            </a:pPr>
            <a:r>
              <a:rPr lang="en" altLang="ko-Kore-KR" sz="1600" b="0" i="0" dirty="0">
                <a:solidFill>
                  <a:srgbClr val="555555"/>
                </a:solidFill>
                <a:effectLst/>
                <a:latin typeface="Spoqa Han Sans"/>
              </a:rPr>
              <a:t>f(9) = 1 + 3 + 9</a:t>
            </a:r>
          </a:p>
        </p:txBody>
      </p:sp>
    </p:spTree>
    <p:extLst>
      <p:ext uri="{BB962C8B-B14F-4D97-AF65-F5344CB8AC3E}">
        <p14:creationId xmlns:p14="http://schemas.microsoft.com/office/powerpoint/2010/main" val="219104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: </a:t>
            </a:r>
            <a:r>
              <a:rPr lang="ko-KR" altLang="en-US" b="1" dirty="0"/>
              <a:t>수정된 알고리즘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E8A233-0A82-F206-BDEB-9B0C4C28A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30" y="1299248"/>
            <a:ext cx="10190947" cy="51866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D91A454-FE8F-9CDC-A538-37E18F7E3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891" y="5122972"/>
            <a:ext cx="3105661" cy="121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8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339</Words>
  <Application>Microsoft Macintosh PowerPoint</Application>
  <PresentationFormat>와이드스크린</PresentationFormat>
  <Paragraphs>27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FC Sans</vt:lpstr>
      <vt:lpstr>맑은 고딕</vt:lpstr>
      <vt:lpstr>Spoqa Han Sans</vt:lpstr>
      <vt:lpstr>Arial</vt:lpstr>
      <vt:lpstr>Open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60</cp:revision>
  <dcterms:created xsi:type="dcterms:W3CDTF">2022-02-11T03:22:38Z</dcterms:created>
  <dcterms:modified xsi:type="dcterms:W3CDTF">2022-05-12T05:16:41Z</dcterms:modified>
</cp:coreProperties>
</file>