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83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1748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수 이어 쓰기 </a:t>
            </a:r>
            <a:r>
              <a:rPr lang="en-US" altLang="ko-KR" dirty="0"/>
              <a:t>1 (</a:t>
            </a:r>
            <a:r>
              <a:rPr lang="en-US" altLang="ko-KR" dirty="0">
                <a:hlinkClick r:id="rId3"/>
              </a:rPr>
              <a:t>https://www.acmicpc.net/problem/1748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53" y="1235474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까지의 수를 이어서 쓰면 다음과 같이 새로운 하나의 수를 얻을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1234567891011121314151617181920212223...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이렇게 만들어진 새로운 수는 몇 자리 수일까</a:t>
            </a:r>
            <a:r>
              <a:rPr lang="en-US" altLang="ko-KR" sz="1600" dirty="0"/>
              <a:t>? </a:t>
            </a:r>
            <a:r>
              <a:rPr lang="ko-KR" altLang="en-US" sz="1600" dirty="0"/>
              <a:t>이 수의 자릿수를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3" y="3392813"/>
            <a:ext cx="10733463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N(1 ≤ N ≤ 100,000,000)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3" y="5031025"/>
            <a:ext cx="10733463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새로운 수의 자릿수를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402976" y="1231538"/>
            <a:ext cx="5261845" cy="374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각 자릿수 마다 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9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*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10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개의 숫자가 있음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한 자릿수는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~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개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두 자릿수는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~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99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개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세 자릿수는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100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~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999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900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개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n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자릿수는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10^(n-1) ~ 99…99  = 9*10^(n-1)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개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이를 활용해 반복할 때 마다</a:t>
            </a:r>
            <a:br>
              <a:rPr lang="en-US" altLang="ko-KR" sz="1600" dirty="0">
                <a:solidFill>
                  <a:srgbClr val="222222"/>
                </a:solidFill>
                <a:latin typeface="FC Sans"/>
              </a:rPr>
            </a:b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자리수인 </a:t>
            </a: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len</a:t>
            </a:r>
            <a:r>
              <a:rPr lang="ko-KR" altLang="en-US" sz="1600">
                <a:solidFill>
                  <a:srgbClr val="222222"/>
                </a:solidFill>
                <a:latin typeface="FC Sans"/>
              </a:rPr>
              <a:t>을 결과에 더해가는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for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문 구현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for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문이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90*10^(n-1)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반복 </a:t>
            </a:r>
            <a:r>
              <a:rPr lang="ko-KR" altLang="en-US" sz="1600" dirty="0" err="1">
                <a:solidFill>
                  <a:srgbClr val="222222"/>
                </a:solidFill>
                <a:latin typeface="FC Sans"/>
              </a:rPr>
              <a:t>할때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마다 </a:t>
            </a: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len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 ++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0B6350-CE2C-E688-ECC6-71FD4DEA0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24" y="1231538"/>
            <a:ext cx="5829300" cy="5029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8BF569-A61C-E899-2F55-A1930297E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966" y="5357290"/>
            <a:ext cx="2540946" cy="9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152</Words>
  <Application>Microsoft Macintosh PowerPoint</Application>
  <PresentationFormat>와이드스크린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113</cp:revision>
  <dcterms:created xsi:type="dcterms:W3CDTF">2022-02-11T03:22:38Z</dcterms:created>
  <dcterms:modified xsi:type="dcterms:W3CDTF">2022-05-18T05:27:28Z</dcterms:modified>
</cp:coreProperties>
</file>