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3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565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54256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1759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/>
              <a:t>암호 만들기 </a:t>
            </a:r>
            <a:r>
              <a:rPr lang="en-US" altLang="ko-KR"/>
              <a:t>(</a:t>
            </a:r>
            <a:r>
              <a:rPr lang="en-US" altLang="ko-KR" dirty="0">
                <a:hlinkClick r:id="rId3"/>
              </a:rPr>
              <a:t>https://www.acmicpc.net/problem/1759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9" y="1001997"/>
            <a:ext cx="11506529" cy="3045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암호는 서로 다른 </a:t>
            </a:r>
            <a:r>
              <a:rPr lang="en" altLang="ko-Kore-KR" sz="1600" dirty="0"/>
              <a:t>L</a:t>
            </a:r>
            <a:r>
              <a:rPr lang="ko-KR" altLang="en-US" sz="1600" dirty="0"/>
              <a:t>개의 알파벳 소문자들로 구성되며 최소 한 개의 모음</a:t>
            </a:r>
            <a:r>
              <a:rPr lang="en-US" altLang="ko-KR" sz="1600" dirty="0"/>
              <a:t>(</a:t>
            </a:r>
            <a:r>
              <a:rPr lang="en" altLang="ko-Kore-KR" sz="1600" dirty="0"/>
              <a:t>a, e, </a:t>
            </a:r>
            <a:r>
              <a:rPr lang="en" altLang="ko-Kore-KR" sz="1600" dirty="0" err="1"/>
              <a:t>i</a:t>
            </a:r>
            <a:r>
              <a:rPr lang="en" altLang="ko-Kore-KR" sz="1600" dirty="0"/>
              <a:t>, o, u)</a:t>
            </a:r>
            <a:r>
              <a:rPr lang="ko-KR" altLang="en-US" sz="1600" dirty="0"/>
              <a:t>과 최소 두 개의 자음으로 구성되어 있다고 알려져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또한 정렬된 문자열을 선호하는 조교들의 성향으로 미루어 보아 암호를 이루는 알파벳이 암호에서 증가하는 순서로 배열되었을 것이라고 추측된다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en" altLang="ko-Kore-KR" sz="1600" dirty="0" err="1"/>
              <a:t>abc</a:t>
            </a:r>
            <a:r>
              <a:rPr lang="ko-KR" altLang="en-US" sz="1600" dirty="0"/>
              <a:t>는 가능성이 있는 암호이지만 </a:t>
            </a:r>
            <a:r>
              <a:rPr lang="en" altLang="ko-Kore-KR" sz="1600" dirty="0"/>
              <a:t>bac</a:t>
            </a:r>
            <a:r>
              <a:rPr lang="ko-KR" altLang="en-US" sz="1600" dirty="0"/>
              <a:t>는 그렇지 않다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새 보안 시스템에서 조교들이 암호로 사용했을 법한 문자의 종류는 </a:t>
            </a:r>
            <a:r>
              <a:rPr lang="en" altLang="ko-Kore-KR" sz="1600" dirty="0"/>
              <a:t>C</a:t>
            </a:r>
            <a:r>
              <a:rPr lang="ko-KR" altLang="en-US" sz="1600" dirty="0"/>
              <a:t>가지가 있다고 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 알파벳을 입수한 민식</a:t>
            </a:r>
            <a:r>
              <a:rPr lang="en-US" altLang="ko-KR" sz="1600" dirty="0"/>
              <a:t>, </a:t>
            </a:r>
            <a:r>
              <a:rPr lang="ko-KR" altLang="en-US" sz="1600" dirty="0"/>
              <a:t>영식 형제는 조교들의 방에 침투하기 위해 암호를 추측해 보려고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C</a:t>
            </a:r>
            <a:r>
              <a:rPr lang="ko-KR" altLang="en-US" sz="1600" dirty="0"/>
              <a:t>개의 문자들이 모두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가능성 있는 암호들을 모두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8" y="4253930"/>
            <a:ext cx="10733463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두 정수 </a:t>
            </a:r>
            <a:r>
              <a:rPr lang="en" altLang="ko-Kore-KR" sz="1600" dirty="0"/>
              <a:t>L, C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 (3 ≤ </a:t>
            </a:r>
            <a:r>
              <a:rPr lang="en" altLang="ko-Kore-KR" sz="1600" dirty="0"/>
              <a:t>L ≤ C ≤ 15) </a:t>
            </a:r>
            <a:r>
              <a:rPr lang="ko-KR" altLang="en-US" sz="1600" dirty="0"/>
              <a:t>다음 줄에는 </a:t>
            </a:r>
            <a:r>
              <a:rPr lang="en" altLang="ko-Kore-KR" sz="1600" dirty="0"/>
              <a:t>C</a:t>
            </a:r>
            <a:r>
              <a:rPr lang="ko-KR" altLang="en-US" sz="1600" dirty="0"/>
              <a:t>개의 문자들이 공백으로 구분되어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주어지는 문자들은 알파벳 소문자이며</a:t>
            </a:r>
            <a:r>
              <a:rPr lang="en-US" altLang="ko-KR" sz="1600" dirty="0"/>
              <a:t>, </a:t>
            </a:r>
            <a:r>
              <a:rPr lang="ko-KR" altLang="en-US" sz="1600" dirty="0"/>
              <a:t>중복되는 것은 없다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9" y="5598884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줄에 하나씩</a:t>
            </a:r>
            <a:r>
              <a:rPr lang="en-US" altLang="ko-KR" sz="1600" dirty="0"/>
              <a:t>, </a:t>
            </a:r>
            <a:r>
              <a:rPr lang="ko-KR" altLang="en-US" sz="1600" dirty="0"/>
              <a:t>사전식으로 가능성 있는 암호를 모두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17BC0E-42DE-C706-C97F-8D5D6B766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65" y="776940"/>
            <a:ext cx="6256689" cy="56796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7A3D65-5F26-9270-9E34-470D34365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1302860"/>
            <a:ext cx="3761601" cy="31130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3BAF46-BA3F-C50B-EE73-7E0FFF4386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4" y="4688760"/>
            <a:ext cx="5262467" cy="17677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411FBD-DA2D-B42A-40C8-EDD1917DAF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071" y="5675104"/>
            <a:ext cx="2053583" cy="78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2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181</Words>
  <Application>Microsoft Macintosh PowerPoint</Application>
  <PresentationFormat>와이드스크린</PresentationFormat>
  <Paragraphs>14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151</cp:revision>
  <dcterms:created xsi:type="dcterms:W3CDTF">2022-02-11T03:22:38Z</dcterms:created>
  <dcterms:modified xsi:type="dcterms:W3CDTF">2022-05-23T04:12:21Z</dcterms:modified>
</cp:coreProperties>
</file>