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5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 autoAdjust="0"/>
    <p:restoredTop sz="96081"/>
  </p:normalViewPr>
  <p:slideViewPr>
    <p:cSldViewPr snapToGrid="0">
      <p:cViewPr varScale="1">
        <p:scale>
          <a:sx n="115" d="100"/>
          <a:sy n="115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2022. 5. 23.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003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2022. 5. 23.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565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548972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18290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MN</a:t>
            </a:r>
            <a:r>
              <a:rPr lang="ko-KR" altLang="en-US" dirty="0"/>
              <a:t>과 </a:t>
            </a:r>
            <a:r>
              <a:rPr lang="en-US" altLang="ko-KR"/>
              <a:t>K  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https://www.acmicpc.net/problem/18290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9" y="1001997"/>
            <a:ext cx="11506529" cy="1937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크기가 </a:t>
            </a:r>
            <a:r>
              <a:rPr lang="en" altLang="ko-Kore-KR" sz="1600" dirty="0"/>
              <a:t>N×M</a:t>
            </a:r>
            <a:r>
              <a:rPr lang="ko-KR" altLang="en-US" sz="1600" dirty="0"/>
              <a:t>인 격자판의 각 칸에 정수가 하나씩 들어있다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이 격자판에서 칸 </a:t>
            </a:r>
            <a:r>
              <a:rPr lang="en" altLang="ko-Kore-KR" sz="1600" dirty="0"/>
              <a:t>K</a:t>
            </a:r>
            <a:r>
              <a:rPr lang="ko-KR" altLang="en-US" sz="1600" dirty="0"/>
              <a:t>개를 선택할 것이고</a:t>
            </a:r>
            <a:r>
              <a:rPr lang="en-US" altLang="ko-KR" sz="1600" dirty="0"/>
              <a:t>, </a:t>
            </a:r>
            <a:r>
              <a:rPr lang="ko-KR" altLang="en-US" sz="1600" dirty="0"/>
              <a:t>선택한 칸에 들어있는 수를 모두 더한 값의 최댓값을 구하려고 한다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선택한 두 칸이 인접하면 안된다</a:t>
            </a:r>
            <a:r>
              <a:rPr lang="en-US" altLang="ko-KR" sz="1600" dirty="0"/>
              <a:t>. </a:t>
            </a:r>
            <a:r>
              <a:rPr lang="en" altLang="ko-Kore-KR" sz="1600" dirty="0"/>
              <a:t>r</a:t>
            </a:r>
            <a:r>
              <a:rPr lang="ko-KR" altLang="en-US" sz="1600" dirty="0"/>
              <a:t>행 </a:t>
            </a:r>
            <a:r>
              <a:rPr lang="en" altLang="ko-Kore-KR" sz="1600" dirty="0"/>
              <a:t>c</a:t>
            </a:r>
            <a:r>
              <a:rPr lang="ko-KR" altLang="en-US" sz="1600" dirty="0"/>
              <a:t>열에 있는 칸을 </a:t>
            </a:r>
            <a:r>
              <a:rPr lang="en-US" altLang="ko-KR" sz="1600" dirty="0"/>
              <a:t>(</a:t>
            </a:r>
            <a:r>
              <a:rPr lang="en" altLang="ko-Kore-KR" sz="1600" dirty="0"/>
              <a:t>r, c)</a:t>
            </a:r>
            <a:r>
              <a:rPr lang="ko-KR" altLang="en-US" sz="1600" dirty="0" err="1"/>
              <a:t>라고</a:t>
            </a:r>
            <a:r>
              <a:rPr lang="ko-KR" altLang="en-US" sz="1600" dirty="0"/>
              <a:t> 했을 때</a:t>
            </a:r>
            <a:r>
              <a:rPr lang="en-US" altLang="ko-KR" sz="1600" dirty="0"/>
              <a:t>, (</a:t>
            </a:r>
            <a:r>
              <a:rPr lang="en" altLang="ko-Kore-KR" sz="1600" dirty="0"/>
              <a:t>r-1, c), (r+1, c), (r, c-1), (r, c+1)</a:t>
            </a:r>
            <a:r>
              <a:rPr lang="ko-KR" altLang="en-US" sz="1600" dirty="0"/>
              <a:t>에 있는 칸이 인접한 칸이다</a:t>
            </a:r>
            <a:r>
              <a:rPr lang="en-US" altLang="ko-KR" sz="1600" dirty="0"/>
              <a:t>.</a:t>
            </a: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9" y="3014207"/>
            <a:ext cx="10733463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</a:t>
            </a:r>
            <a:r>
              <a:rPr lang="en" altLang="ko-Kore-KR" sz="1600" dirty="0"/>
              <a:t>N, M, K</a:t>
            </a:r>
            <a:r>
              <a:rPr lang="ko-KR" altLang="en-US" sz="1600" dirty="0"/>
              <a:t>가 주어진다</a:t>
            </a:r>
            <a:r>
              <a:rPr lang="en-US" altLang="ko-KR" sz="1600" dirty="0"/>
              <a:t>. </a:t>
            </a:r>
            <a:r>
              <a:rPr lang="ko-KR" altLang="en-US" sz="1600" dirty="0"/>
              <a:t>둘째 줄부터 </a:t>
            </a:r>
            <a:r>
              <a:rPr lang="en" altLang="ko-Kore-KR" sz="1600" dirty="0"/>
              <a:t>N</a:t>
            </a:r>
            <a:r>
              <a:rPr lang="ko-KR" altLang="en-US" sz="1600" dirty="0"/>
              <a:t>개의 줄에 격자판에 들어있는 수가 주어진다</a:t>
            </a:r>
            <a:r>
              <a:rPr lang="en-US" altLang="ko-KR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49" y="4037713"/>
            <a:ext cx="10733463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선택한 칸에 들어있는 수를 모두 더한 값의 최댓값을 출력한다</a:t>
            </a:r>
            <a:r>
              <a:rPr lang="en-US" altLang="ko-KR" sz="16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85F74E-B3E8-957E-1AEB-69516A15D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346" y="4452506"/>
            <a:ext cx="5714535" cy="196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42DEF0-1C37-9081-CEE3-8708984A8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911" y="786374"/>
            <a:ext cx="6692324" cy="56255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900154-4718-DA5E-1CA6-425B80818F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65" y="814251"/>
            <a:ext cx="4478160" cy="55976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3FEAA08-FF4B-93E1-537E-728A242554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935" y="5307050"/>
            <a:ext cx="27813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2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140</Words>
  <Application>Microsoft Macintosh PowerPoint</Application>
  <PresentationFormat>와이드스크린</PresentationFormat>
  <Paragraphs>12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148</cp:revision>
  <dcterms:created xsi:type="dcterms:W3CDTF">2022-02-11T03:22:38Z</dcterms:created>
  <dcterms:modified xsi:type="dcterms:W3CDTF">2022-05-23T09:05:17Z</dcterms:modified>
</cp:coreProperties>
</file>