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96081"/>
  </p:normalViewPr>
  <p:slideViewPr>
    <p:cSldViewPr snapToGrid="0">
      <p:cViewPr varScale="1">
        <p:scale>
          <a:sx n="96" d="100"/>
          <a:sy n="96" d="100"/>
        </p:scale>
        <p:origin x="1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2022. 6. 13.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91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599914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1912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연속합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https://www.acmicpc.net/problem/1912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4" y="883411"/>
            <a:ext cx="11506529" cy="2306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" altLang="ko-Kore-KR" sz="1600" dirty="0"/>
              <a:t>n</a:t>
            </a:r>
            <a:r>
              <a:rPr lang="ko-KR" altLang="en-US" sz="1600" dirty="0"/>
              <a:t>개의 정수로 이루어진 임의의 수열이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우리는 이 중 연속된 몇 개의 수를 선택해서 구할 수 있는 합 중 가장 큰 합을 구하려고 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수는 한 개 이상 선택해야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예를 들어서 </a:t>
            </a:r>
            <a:r>
              <a:rPr lang="en-US" altLang="ko-KR" sz="1600" dirty="0"/>
              <a:t>10, -4, 3, 1, 5, 6, -35, 12, 21, -1 </a:t>
            </a:r>
            <a:r>
              <a:rPr lang="ko-KR" altLang="en-US" sz="1600" dirty="0"/>
              <a:t>이라는 수열이 주어졌다고 하자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여기서 정답은 </a:t>
            </a:r>
            <a:r>
              <a:rPr lang="en-US" altLang="ko-KR" sz="1600" dirty="0"/>
              <a:t>12+21</a:t>
            </a:r>
            <a:r>
              <a:rPr lang="ko-KR" altLang="en-US" sz="1600" dirty="0"/>
              <a:t>인 </a:t>
            </a:r>
            <a:r>
              <a:rPr lang="en-US" altLang="ko-KR" sz="1600" dirty="0"/>
              <a:t>33</a:t>
            </a:r>
            <a:r>
              <a:rPr lang="ko-KR" altLang="en-US" sz="1600" dirty="0"/>
              <a:t>이 정답이 된다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3" y="3666110"/>
            <a:ext cx="11506529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정수 </a:t>
            </a:r>
            <a:r>
              <a:rPr lang="en" altLang="ko-Kore-KR" sz="1600" dirty="0"/>
              <a:t>n(1 ≤ n ≤ 100,000)</a:t>
            </a:r>
            <a:r>
              <a:rPr lang="ko-KR" altLang="en-US" sz="1600" dirty="0"/>
              <a:t>이 주어지고 둘째 줄에는 </a:t>
            </a:r>
            <a:r>
              <a:rPr lang="en" altLang="ko-Kore-KR" sz="1600" dirty="0"/>
              <a:t>n</a:t>
            </a:r>
            <a:r>
              <a:rPr lang="ko-KR" altLang="en-US" sz="1600" dirty="0"/>
              <a:t>개의 정수로 이루어진 수열이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수는 </a:t>
            </a:r>
            <a:r>
              <a:rPr lang="en-US" altLang="ko-KR" sz="1600" dirty="0"/>
              <a:t>-1,000</a:t>
            </a:r>
            <a:r>
              <a:rPr lang="ko-KR" altLang="en-US" sz="1600" dirty="0"/>
              <a:t>보다 크거나 같고</a:t>
            </a:r>
            <a:r>
              <a:rPr lang="en-US" altLang="ko-KR" sz="1600" dirty="0"/>
              <a:t>, 1,000</a:t>
            </a:r>
            <a:r>
              <a:rPr lang="ko-KR" altLang="en-US" sz="1600" dirty="0"/>
              <a:t>보다 작거나 같은 정수이다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4" y="5340814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답을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9764499-6C28-1069-31FF-EB5DA879C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49" y="762000"/>
            <a:ext cx="8785797" cy="58110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7E4801-9FC5-3A76-7C09-320A60135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46" y="5562600"/>
            <a:ext cx="28829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138</Words>
  <Application>Microsoft Macintosh PowerPoint</Application>
  <PresentationFormat>와이드스크린</PresentationFormat>
  <Paragraphs>15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204</cp:revision>
  <dcterms:created xsi:type="dcterms:W3CDTF">2022-02-11T03:22:38Z</dcterms:created>
  <dcterms:modified xsi:type="dcterms:W3CDTF">2022-06-13T08:29:21Z</dcterms:modified>
</cp:coreProperties>
</file>