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7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2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소수 구하기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https://www.acmicpc.net/problem/1929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/>
              <a:t>M</a:t>
            </a:r>
            <a:r>
              <a:rPr lang="ko-KR" altLang="en-US" dirty="0"/>
              <a:t>이상 </a:t>
            </a:r>
            <a:r>
              <a:rPr lang="en" altLang="ko-Kore-KR" dirty="0"/>
              <a:t>N</a:t>
            </a:r>
            <a:r>
              <a:rPr lang="ko-KR" altLang="en-US" dirty="0"/>
              <a:t>이하의 소수를 모두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7" y="2406993"/>
            <a:ext cx="10733463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자연수 </a:t>
            </a:r>
            <a:r>
              <a:rPr lang="en" altLang="ko-Kore-KR" dirty="0"/>
              <a:t>M</a:t>
            </a:r>
            <a:r>
              <a:rPr lang="ko-KR" altLang="en-US" dirty="0"/>
              <a:t>과 </a:t>
            </a:r>
            <a:r>
              <a:rPr lang="en" altLang="ko-Kore-KR" dirty="0"/>
              <a:t>N</a:t>
            </a:r>
            <a:r>
              <a:rPr lang="ko-KR" altLang="en-US" dirty="0"/>
              <a:t>이 빈 칸을 사이에 두고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(1 ≤ </a:t>
            </a:r>
            <a:r>
              <a:rPr lang="en" altLang="ko-Kore-KR" dirty="0"/>
              <a:t>M ≤ N ≤ 1,000,000) M</a:t>
            </a:r>
            <a:r>
              <a:rPr lang="ko-KR" altLang="en-US" dirty="0"/>
              <a:t>이상 </a:t>
            </a:r>
            <a:r>
              <a:rPr lang="en" altLang="ko-Kore-KR" dirty="0"/>
              <a:t>N</a:t>
            </a:r>
            <a:r>
              <a:rPr lang="ko-KR" altLang="en-US" dirty="0"/>
              <a:t>이하의 소수가 하나 이상 있는 입력만 주어진다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7" y="4989409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한 줄에 하나씩</a:t>
            </a:r>
            <a:r>
              <a:rPr lang="en-US" altLang="ko-KR" dirty="0"/>
              <a:t>, </a:t>
            </a:r>
            <a:r>
              <a:rPr lang="ko-KR" altLang="en-US" dirty="0"/>
              <a:t>증가하는 순서대로 소수를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B41AD7-81B6-0DED-FB86-15CF9929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" y="1124409"/>
            <a:ext cx="6594701" cy="5459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6783224" y="1124409"/>
            <a:ext cx="5340627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에라토스테네스의</a:t>
            </a:r>
            <a:r>
              <a:rPr lang="ko-KR" altLang="en-US" sz="1600" b="1" dirty="0"/>
              <a:t> 체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를 사용해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1,000,000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까지의 소수를 미리 구한다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이후 입력된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FC Sans"/>
              </a:rPr>
              <a:t>i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값마다 미리 입력된 소수판정 결과를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출력시킨다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  <a:endParaRPr lang="en-US" altLang="ko-KR" sz="16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B1D56C-21BA-AD12-EEA5-E45DC1AE8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50" y="5961657"/>
            <a:ext cx="2730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86B23-E3B4-5A45-BBDC-A8A2536A693B}"/>
              </a:ext>
            </a:extLst>
          </p:cNvPr>
          <p:cNvSpPr txBox="1"/>
          <p:nvPr/>
        </p:nvSpPr>
        <p:spPr>
          <a:xfrm>
            <a:off x="6631345" y="935905"/>
            <a:ext cx="4880344" cy="226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 err="1"/>
              <a:t>에라토스테네스의</a:t>
            </a:r>
            <a:r>
              <a:rPr kumimoji="1" lang="ko-KR" altLang="en-US" sz="1600" dirty="0"/>
              <a:t> 체를 구현하는 이중 루프에서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마지막 출력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문을 생략한다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 err="1"/>
              <a:t>i</a:t>
            </a:r>
            <a:r>
              <a:rPr kumimoji="1" lang="ko-KR" altLang="en-US" sz="1600" dirty="0"/>
              <a:t>가 입력된 </a:t>
            </a:r>
            <a:r>
              <a:rPr kumimoji="1" lang="en-US" altLang="ko-KR" sz="1600" dirty="0"/>
              <a:t>Start</a:t>
            </a:r>
            <a:r>
              <a:rPr kumimoji="1" lang="ko-KR" altLang="en-US" sz="1600" dirty="0"/>
              <a:t>값 이상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End</a:t>
            </a:r>
            <a:r>
              <a:rPr kumimoji="1" lang="ko-KR" altLang="en-US" sz="1600" dirty="0"/>
              <a:t>값 이하이며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소수일때마다 출력시킨다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7898A-19AE-9646-6C4A-B7AE86E9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935905"/>
            <a:ext cx="6019704" cy="5626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9C8CAB-6A78-51F9-833A-485AD7B2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73" y="5724803"/>
            <a:ext cx="2268296" cy="8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127</Words>
  <Application>Microsoft Macintosh PowerPoint</Application>
  <PresentationFormat>와이드스크린</PresentationFormat>
  <Paragraphs>20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83</cp:revision>
  <dcterms:created xsi:type="dcterms:W3CDTF">2022-02-11T03:22:38Z</dcterms:created>
  <dcterms:modified xsi:type="dcterms:W3CDTF">2022-05-14T01:08:47Z</dcterms:modified>
</cp:coreProperties>
</file>